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8" r:id="rId2"/>
    <p:sldId id="316" r:id="rId3"/>
    <p:sldId id="260" r:id="rId4"/>
    <p:sldId id="262" r:id="rId5"/>
    <p:sldId id="293" r:id="rId6"/>
    <p:sldId id="297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7010400" cy="92964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71926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090131-0F7D-432B-89C1-5C358FE4A596}" type="datetimeFigureOut">
              <a:rPr lang="ar-EG" smtClean="0"/>
              <a:t>16/03/1445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971926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B5793D-D011-4731-BD69-35977B6F423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21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C900-14E9-4827-9EB1-4C899EDC4718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7591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E191-6172-4AA4-83E2-CEEF56495204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754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DD6-8F1B-4315-8208-5509B3571388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0257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1C44-BD2A-479D-AB68-91E7737E284B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386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3923-1F37-4F46-B75B-431B1614F57A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396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5B07-3572-4711-A041-5BBB004229DD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0128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C7C4-13F9-463F-9405-62D0C7321214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2832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F237-9BBF-4621-87E7-657955149027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5237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116E-CD4D-4A87-9AA2-73631C224E3E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6987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DDCA-4F8E-4B53-A4C6-4F2B3A59DCC1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920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801B-A91D-4096-AABA-91CD2991A9CD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919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E42D-7BF2-42B6-86B1-52314EAEEF3C}" type="datetime8">
              <a:rPr lang="ar-EG" smtClean="0"/>
              <a:t>30 أيلول، 23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7E63-817C-493E-BF65-B475D2444498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323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7" Type="http://schemas.openxmlformats.org/officeDocument/2006/relationships/image" Target="../media/image5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0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10072"/>
              </p:ext>
            </p:extLst>
          </p:nvPr>
        </p:nvGraphicFramePr>
        <p:xfrm>
          <a:off x="288135" y="4509120"/>
          <a:ext cx="8640000" cy="15544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r-E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0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0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0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 Guided" pitchFamily="2" charset="0"/>
                          <a:cs typeface="ABO SLMAN Alomar  منقط  1" pitchFamily="2" charset="-78"/>
                        </a:rPr>
                        <a:t>0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 Guided" pitchFamily="2" charset="0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3500" b="1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500" b="1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500" b="1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3500" b="1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2915816" y="530883"/>
            <a:ext cx="3240000" cy="131125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2987824" y="1842140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932040" y="188640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2771800" y="332656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4" name="Picture 2" descr="http://search-for.ws/images/img_1/f5c1f33bfb426c08013d197f71d2256a.jpg"/>
          <p:cNvPicPr>
            <a:picLocks noChangeAspect="1" noChangeArrowheads="1"/>
          </p:cNvPicPr>
          <p:nvPr/>
        </p:nvPicPr>
        <p:blipFill>
          <a:blip r:embed="rId2" cstate="print"/>
          <a:srcRect t="8400" r="33851" b="9701"/>
          <a:stretch>
            <a:fillRect/>
          </a:stretch>
        </p:blipFill>
        <p:spPr bwMode="auto">
          <a:xfrm>
            <a:off x="1583668" y="2043718"/>
            <a:ext cx="1224136" cy="1217890"/>
          </a:xfrm>
          <a:prstGeom prst="rect">
            <a:avLst/>
          </a:prstGeom>
          <a:noFill/>
        </p:spPr>
      </p:pic>
      <p:pic>
        <p:nvPicPr>
          <p:cNvPr id="35" name="Picture 95" descr="_صور_تلوين_ارانب_صور_رسومات_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2159" y="3167825"/>
            <a:ext cx="1260140" cy="947078"/>
          </a:xfrm>
          <a:prstGeom prst="rect">
            <a:avLst/>
          </a:prstGeom>
        </p:spPr>
      </p:pic>
      <p:pic>
        <p:nvPicPr>
          <p:cNvPr id="19" name="Picture 95" descr="_صور_تلوين_ارانب_صور_رسومات_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2" y="2204864"/>
            <a:ext cx="1406056" cy="1056744"/>
          </a:xfrm>
          <a:prstGeom prst="rect">
            <a:avLst/>
          </a:prstGeom>
        </p:spPr>
      </p:pic>
      <p:sp>
        <p:nvSpPr>
          <p:cNvPr id="13" name="شكل حر 12"/>
          <p:cNvSpPr/>
          <p:nvPr/>
        </p:nvSpPr>
        <p:spPr>
          <a:xfrm>
            <a:off x="9194" y="1703696"/>
            <a:ext cx="3054082" cy="1721655"/>
          </a:xfrm>
          <a:custGeom>
            <a:avLst/>
            <a:gdLst>
              <a:gd name="connsiteX0" fmla="*/ 1362406 w 3054082"/>
              <a:gd name="connsiteY0" fmla="*/ 3184 h 1721655"/>
              <a:gd name="connsiteX1" fmla="*/ 661366 w 3054082"/>
              <a:gd name="connsiteY1" fmla="*/ 231784 h 1721655"/>
              <a:gd name="connsiteX2" fmla="*/ 127966 w 3054082"/>
              <a:gd name="connsiteY2" fmla="*/ 567064 h 1721655"/>
              <a:gd name="connsiteX3" fmla="*/ 36526 w 3054082"/>
              <a:gd name="connsiteY3" fmla="*/ 917584 h 1721655"/>
              <a:gd name="connsiteX4" fmla="*/ 82246 w 3054082"/>
              <a:gd name="connsiteY4" fmla="*/ 1603384 h 1721655"/>
              <a:gd name="connsiteX5" fmla="*/ 920446 w 3054082"/>
              <a:gd name="connsiteY5" fmla="*/ 1542424 h 1721655"/>
              <a:gd name="connsiteX6" fmla="*/ 1621486 w 3054082"/>
              <a:gd name="connsiteY6" fmla="*/ 1679584 h 1721655"/>
              <a:gd name="connsiteX7" fmla="*/ 2688286 w 3054082"/>
              <a:gd name="connsiteY7" fmla="*/ 1664344 h 1721655"/>
              <a:gd name="connsiteX8" fmla="*/ 3054046 w 3054082"/>
              <a:gd name="connsiteY8" fmla="*/ 1039504 h 1721655"/>
              <a:gd name="connsiteX9" fmla="*/ 2673046 w 3054082"/>
              <a:gd name="connsiteY9" fmla="*/ 567064 h 1721655"/>
              <a:gd name="connsiteX10" fmla="*/ 2124406 w 3054082"/>
              <a:gd name="connsiteY10" fmla="*/ 170824 h 1721655"/>
              <a:gd name="connsiteX11" fmla="*/ 1514806 w 3054082"/>
              <a:gd name="connsiteY11" fmla="*/ 399424 h 1721655"/>
              <a:gd name="connsiteX12" fmla="*/ 1362406 w 3054082"/>
              <a:gd name="connsiteY12" fmla="*/ 3184 h 172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54082" h="1721655">
                <a:moveTo>
                  <a:pt x="1362406" y="3184"/>
                </a:moveTo>
                <a:cubicBezTo>
                  <a:pt x="1220166" y="-24756"/>
                  <a:pt x="867106" y="137804"/>
                  <a:pt x="661366" y="231784"/>
                </a:cubicBezTo>
                <a:cubicBezTo>
                  <a:pt x="455626" y="325764"/>
                  <a:pt x="232106" y="452764"/>
                  <a:pt x="127966" y="567064"/>
                </a:cubicBezTo>
                <a:cubicBezTo>
                  <a:pt x="23826" y="681364"/>
                  <a:pt x="44146" y="744864"/>
                  <a:pt x="36526" y="917584"/>
                </a:cubicBezTo>
                <a:cubicBezTo>
                  <a:pt x="28906" y="1090304"/>
                  <a:pt x="-65074" y="1499244"/>
                  <a:pt x="82246" y="1603384"/>
                </a:cubicBezTo>
                <a:cubicBezTo>
                  <a:pt x="229566" y="1707524"/>
                  <a:pt x="663906" y="1529724"/>
                  <a:pt x="920446" y="1542424"/>
                </a:cubicBezTo>
                <a:cubicBezTo>
                  <a:pt x="1176986" y="1555124"/>
                  <a:pt x="1326846" y="1659264"/>
                  <a:pt x="1621486" y="1679584"/>
                </a:cubicBezTo>
                <a:cubicBezTo>
                  <a:pt x="1916126" y="1699904"/>
                  <a:pt x="2449526" y="1771024"/>
                  <a:pt x="2688286" y="1664344"/>
                </a:cubicBezTo>
                <a:cubicBezTo>
                  <a:pt x="2927046" y="1557664"/>
                  <a:pt x="3056586" y="1222384"/>
                  <a:pt x="3054046" y="1039504"/>
                </a:cubicBezTo>
                <a:cubicBezTo>
                  <a:pt x="3051506" y="856624"/>
                  <a:pt x="2827986" y="711844"/>
                  <a:pt x="2673046" y="567064"/>
                </a:cubicBezTo>
                <a:cubicBezTo>
                  <a:pt x="2518106" y="422284"/>
                  <a:pt x="2317446" y="198764"/>
                  <a:pt x="2124406" y="170824"/>
                </a:cubicBezTo>
                <a:cubicBezTo>
                  <a:pt x="1931366" y="142884"/>
                  <a:pt x="1646886" y="432444"/>
                  <a:pt x="1514806" y="399424"/>
                </a:cubicBezTo>
                <a:cubicBezTo>
                  <a:pt x="1382726" y="366404"/>
                  <a:pt x="1504646" y="31124"/>
                  <a:pt x="1362406" y="3184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شكل حر 13"/>
          <p:cNvSpPr/>
          <p:nvPr/>
        </p:nvSpPr>
        <p:spPr>
          <a:xfrm>
            <a:off x="2771800" y="2747283"/>
            <a:ext cx="1836335" cy="1447761"/>
          </a:xfrm>
          <a:custGeom>
            <a:avLst/>
            <a:gdLst>
              <a:gd name="connsiteX0" fmla="*/ 647441 w 1836335"/>
              <a:gd name="connsiteY0" fmla="*/ 178797 h 1447761"/>
              <a:gd name="connsiteX1" fmla="*/ 7361 w 1836335"/>
              <a:gd name="connsiteY1" fmla="*/ 818877 h 1447761"/>
              <a:gd name="connsiteX2" fmla="*/ 373121 w 1836335"/>
              <a:gd name="connsiteY2" fmla="*/ 1367517 h 1447761"/>
              <a:gd name="connsiteX3" fmla="*/ 1439921 w 1836335"/>
              <a:gd name="connsiteY3" fmla="*/ 1413237 h 1447761"/>
              <a:gd name="connsiteX4" fmla="*/ 1836161 w 1836335"/>
              <a:gd name="connsiteY4" fmla="*/ 1062717 h 1447761"/>
              <a:gd name="connsiteX5" fmla="*/ 1485641 w 1836335"/>
              <a:gd name="connsiteY5" fmla="*/ 422637 h 1447761"/>
              <a:gd name="connsiteX6" fmla="*/ 1150361 w 1836335"/>
              <a:gd name="connsiteY6" fmla="*/ 11157 h 1447761"/>
              <a:gd name="connsiteX7" fmla="*/ 647441 w 1836335"/>
              <a:gd name="connsiteY7" fmla="*/ 178797 h 1447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6335" h="1447761">
                <a:moveTo>
                  <a:pt x="647441" y="178797"/>
                </a:moveTo>
                <a:cubicBezTo>
                  <a:pt x="456941" y="313417"/>
                  <a:pt x="53081" y="620757"/>
                  <a:pt x="7361" y="818877"/>
                </a:cubicBezTo>
                <a:cubicBezTo>
                  <a:pt x="-38359" y="1016997"/>
                  <a:pt x="134361" y="1268457"/>
                  <a:pt x="373121" y="1367517"/>
                </a:cubicBezTo>
                <a:cubicBezTo>
                  <a:pt x="611881" y="1466577"/>
                  <a:pt x="1196081" y="1464037"/>
                  <a:pt x="1439921" y="1413237"/>
                </a:cubicBezTo>
                <a:cubicBezTo>
                  <a:pt x="1683761" y="1362437"/>
                  <a:pt x="1828541" y="1227817"/>
                  <a:pt x="1836161" y="1062717"/>
                </a:cubicBezTo>
                <a:cubicBezTo>
                  <a:pt x="1843781" y="897617"/>
                  <a:pt x="1599941" y="597897"/>
                  <a:pt x="1485641" y="422637"/>
                </a:cubicBezTo>
                <a:cubicBezTo>
                  <a:pt x="1371341" y="247377"/>
                  <a:pt x="1290061" y="51797"/>
                  <a:pt x="1150361" y="11157"/>
                </a:cubicBezTo>
                <a:cubicBezTo>
                  <a:pt x="1010661" y="-29483"/>
                  <a:pt x="837941" y="44177"/>
                  <a:pt x="647441" y="17879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شكل حر 14"/>
          <p:cNvSpPr/>
          <p:nvPr/>
        </p:nvSpPr>
        <p:spPr>
          <a:xfrm>
            <a:off x="4673671" y="2806411"/>
            <a:ext cx="1931070" cy="1432690"/>
          </a:xfrm>
          <a:custGeom>
            <a:avLst/>
            <a:gdLst>
              <a:gd name="connsiteX0" fmla="*/ 50729 w 1931070"/>
              <a:gd name="connsiteY0" fmla="*/ 73949 h 1432690"/>
              <a:gd name="connsiteX1" fmla="*/ 1010849 w 1931070"/>
              <a:gd name="connsiteY1" fmla="*/ 28229 h 1432690"/>
              <a:gd name="connsiteX2" fmla="*/ 1254689 w 1931070"/>
              <a:gd name="connsiteY2" fmla="*/ 439709 h 1432690"/>
              <a:gd name="connsiteX3" fmla="*/ 1788089 w 1931070"/>
              <a:gd name="connsiteY3" fmla="*/ 561629 h 1432690"/>
              <a:gd name="connsiteX4" fmla="*/ 1879529 w 1931070"/>
              <a:gd name="connsiteY4" fmla="*/ 1308389 h 1432690"/>
              <a:gd name="connsiteX5" fmla="*/ 1087049 w 1931070"/>
              <a:gd name="connsiteY5" fmla="*/ 1430309 h 1432690"/>
              <a:gd name="connsiteX6" fmla="*/ 416489 w 1931070"/>
              <a:gd name="connsiteY6" fmla="*/ 1293149 h 1432690"/>
              <a:gd name="connsiteX7" fmla="*/ 568889 w 1931070"/>
              <a:gd name="connsiteY7" fmla="*/ 1003589 h 1432690"/>
              <a:gd name="connsiteX8" fmla="*/ 248849 w 1931070"/>
              <a:gd name="connsiteY8" fmla="*/ 698789 h 1432690"/>
              <a:gd name="connsiteX9" fmla="*/ 142169 w 1931070"/>
              <a:gd name="connsiteY9" fmla="*/ 378749 h 1432690"/>
              <a:gd name="connsiteX10" fmla="*/ 50729 w 1931070"/>
              <a:gd name="connsiteY10" fmla="*/ 73949 h 143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1070" h="1432690">
                <a:moveTo>
                  <a:pt x="50729" y="73949"/>
                </a:moveTo>
                <a:cubicBezTo>
                  <a:pt x="195509" y="15529"/>
                  <a:pt x="810189" y="-32731"/>
                  <a:pt x="1010849" y="28229"/>
                </a:cubicBezTo>
                <a:cubicBezTo>
                  <a:pt x="1211509" y="89189"/>
                  <a:pt x="1125149" y="350809"/>
                  <a:pt x="1254689" y="439709"/>
                </a:cubicBezTo>
                <a:cubicBezTo>
                  <a:pt x="1384229" y="528609"/>
                  <a:pt x="1683949" y="416849"/>
                  <a:pt x="1788089" y="561629"/>
                </a:cubicBezTo>
                <a:cubicBezTo>
                  <a:pt x="1892229" y="706409"/>
                  <a:pt x="1996369" y="1163609"/>
                  <a:pt x="1879529" y="1308389"/>
                </a:cubicBezTo>
                <a:cubicBezTo>
                  <a:pt x="1762689" y="1453169"/>
                  <a:pt x="1330889" y="1432849"/>
                  <a:pt x="1087049" y="1430309"/>
                </a:cubicBezTo>
                <a:cubicBezTo>
                  <a:pt x="843209" y="1427769"/>
                  <a:pt x="502849" y="1364269"/>
                  <a:pt x="416489" y="1293149"/>
                </a:cubicBezTo>
                <a:cubicBezTo>
                  <a:pt x="330129" y="1222029"/>
                  <a:pt x="596829" y="1102649"/>
                  <a:pt x="568889" y="1003589"/>
                </a:cubicBezTo>
                <a:cubicBezTo>
                  <a:pt x="540949" y="904529"/>
                  <a:pt x="319969" y="802929"/>
                  <a:pt x="248849" y="698789"/>
                </a:cubicBezTo>
                <a:cubicBezTo>
                  <a:pt x="177729" y="594649"/>
                  <a:pt x="170109" y="485429"/>
                  <a:pt x="142169" y="378749"/>
                </a:cubicBezTo>
                <a:cubicBezTo>
                  <a:pt x="114229" y="272069"/>
                  <a:pt x="-94051" y="132369"/>
                  <a:pt x="50729" y="73949"/>
                </a:cubicBezTo>
                <a:close/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47" name="مجموعة 46"/>
          <p:cNvGrpSpPr/>
          <p:nvPr/>
        </p:nvGrpSpPr>
        <p:grpSpPr>
          <a:xfrm>
            <a:off x="6567831" y="3501008"/>
            <a:ext cx="740473" cy="414975"/>
            <a:chOff x="8316416" y="1464109"/>
            <a:chExt cx="740473" cy="414975"/>
          </a:xfrm>
        </p:grpSpPr>
        <p:sp>
          <p:nvSpPr>
            <p:cNvPr id="48" name="وسيلة شرح مستطيلة مستديرة الزوايا 4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>
                  <a:solidFill>
                    <a:srgbClr val="FF0000"/>
                  </a:solidFill>
                </a:rPr>
                <a:t>count</a:t>
              </a:r>
              <a:endParaRPr lang="ar-EG" sz="1200" dirty="0"/>
            </a:p>
          </p:txBody>
        </p:sp>
        <p:cxnSp>
          <p:nvCxnSpPr>
            <p:cNvPr id="49" name="رابط مستقيم 4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مجموعة 49"/>
          <p:cNvGrpSpPr/>
          <p:nvPr/>
        </p:nvGrpSpPr>
        <p:grpSpPr>
          <a:xfrm>
            <a:off x="2175343" y="3662097"/>
            <a:ext cx="740473" cy="414975"/>
            <a:chOff x="8316416" y="1464109"/>
            <a:chExt cx="740473" cy="414975"/>
          </a:xfrm>
        </p:grpSpPr>
        <p:sp>
          <p:nvSpPr>
            <p:cNvPr id="51" name="وسيلة شرح مستطيلة مستديرة الزوايا 50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400" b="1" dirty="0">
                  <a:solidFill>
                    <a:srgbClr val="FF0000"/>
                  </a:solidFill>
                </a:rPr>
                <a:t>count</a:t>
              </a:r>
              <a:endParaRPr lang="ar-EG" sz="1400" dirty="0"/>
            </a:p>
          </p:txBody>
        </p:sp>
        <p:cxnSp>
          <p:nvCxnSpPr>
            <p:cNvPr id="52" name="رابط مستقيم 51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مجموعة 52"/>
          <p:cNvGrpSpPr/>
          <p:nvPr/>
        </p:nvGrpSpPr>
        <p:grpSpPr>
          <a:xfrm>
            <a:off x="298673" y="3394740"/>
            <a:ext cx="740473" cy="414975"/>
            <a:chOff x="8316416" y="1464109"/>
            <a:chExt cx="740473" cy="414975"/>
          </a:xfrm>
        </p:grpSpPr>
        <p:sp>
          <p:nvSpPr>
            <p:cNvPr id="54" name="وسيلة شرح مستطيلة مستديرة الزوايا 53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400" b="1" dirty="0">
                  <a:solidFill>
                    <a:srgbClr val="FF0000"/>
                  </a:solidFill>
                </a:rPr>
                <a:t>count</a:t>
              </a:r>
              <a:endParaRPr lang="ar-EG" sz="1400" dirty="0"/>
            </a:p>
          </p:txBody>
        </p:sp>
        <p:cxnSp>
          <p:nvCxnSpPr>
            <p:cNvPr id="55" name="رابط مستقيم 54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ounded Rectangle 39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12568" y="1844824"/>
            <a:ext cx="20517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One </a:t>
            </a:r>
            <a:endParaRPr lang="ar-EG" sz="40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81422" y="1839529"/>
            <a:ext cx="12225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Zero </a:t>
            </a:r>
            <a:endParaRPr lang="ar-EG" sz="4000" dirty="0">
              <a:solidFill>
                <a:srgbClr val="FF0000"/>
              </a:solidFill>
            </a:endParaRPr>
          </a:p>
        </p:txBody>
      </p:sp>
      <p:pic>
        <p:nvPicPr>
          <p:cNvPr id="37" name="Picture 36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56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2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ar-EG" dirty="0"/>
          </a:p>
        </p:txBody>
      </p:sp>
      <p:sp>
        <p:nvSpPr>
          <p:cNvPr id="39" name="Rounded Rectangle 38"/>
          <p:cNvSpPr/>
          <p:nvPr/>
        </p:nvSpPr>
        <p:spPr>
          <a:xfrm>
            <a:off x="917161" y="6139446"/>
            <a:ext cx="7975319" cy="6019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20680" y="980728"/>
            <a:ext cx="421196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/>
              <a:t>Circle the object that is up the table</a:t>
            </a:r>
            <a:endParaRPr lang="ar-EG" sz="1400" u="sng" dirty="0"/>
          </a:p>
        </p:txBody>
      </p:sp>
      <p:grpSp>
        <p:nvGrpSpPr>
          <p:cNvPr id="42" name="Group 41"/>
          <p:cNvGrpSpPr/>
          <p:nvPr/>
        </p:nvGrpSpPr>
        <p:grpSpPr>
          <a:xfrm>
            <a:off x="6912260" y="1356519"/>
            <a:ext cx="1548172" cy="1107166"/>
            <a:chOff x="5222595" y="3194195"/>
            <a:chExt cx="1548172" cy="1107166"/>
          </a:xfrm>
        </p:grpSpPr>
        <p:pic>
          <p:nvPicPr>
            <p:cNvPr id="57" name="Picture 56" descr="c303fff6065751850feb4520cbc7886b.jpg"/>
            <p:cNvPicPr>
              <a:picLocks noChangeAspect="1"/>
            </p:cNvPicPr>
            <p:nvPr/>
          </p:nvPicPr>
          <p:blipFill rotWithShape="1">
            <a:blip r:embed="rId6" cstate="print"/>
            <a:srcRect l="10730" t="43535" r="54649" b="39835"/>
            <a:stretch/>
          </p:blipFill>
          <p:spPr>
            <a:xfrm>
              <a:off x="5222595" y="3311670"/>
              <a:ext cx="1548172" cy="989691"/>
            </a:xfrm>
            <a:prstGeom prst="rect">
              <a:avLst/>
            </a:prstGeom>
          </p:spPr>
        </p:pic>
        <p:pic>
          <p:nvPicPr>
            <p:cNvPr id="58" name="Picture 57" descr="c303fff6065751850feb4520cbc7886b.jpg"/>
            <p:cNvPicPr>
              <a:picLocks noChangeAspect="1"/>
            </p:cNvPicPr>
            <p:nvPr/>
          </p:nvPicPr>
          <p:blipFill>
            <a:blip r:embed="rId6" cstate="print"/>
            <a:srcRect l="49684" t="46830" r="28344" b="42471"/>
            <a:stretch>
              <a:fillRect/>
            </a:stretch>
          </p:blipFill>
          <p:spPr>
            <a:xfrm>
              <a:off x="5538557" y="3194195"/>
              <a:ext cx="549619" cy="3818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64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846866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8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427984" y="1706032"/>
            <a:ext cx="1800200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11960" y="2492896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419872" y="2492896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36512" y="1691516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815916" y="148478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347864" y="2272638"/>
            <a:ext cx="936104" cy="2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211960" y="764257"/>
            <a:ext cx="0" cy="4324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صورة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63" y="865856"/>
            <a:ext cx="475757" cy="444997"/>
          </a:xfrm>
          <a:prstGeom prst="rect">
            <a:avLst/>
          </a:prstGeom>
        </p:spPr>
      </p:pic>
      <p:pic>
        <p:nvPicPr>
          <p:cNvPr id="59" name="صورة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92" y="894701"/>
            <a:ext cx="444919" cy="416152"/>
          </a:xfrm>
          <a:prstGeom prst="rect">
            <a:avLst/>
          </a:prstGeom>
        </p:spPr>
      </p:pic>
      <p:pic>
        <p:nvPicPr>
          <p:cNvPr id="60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09" y="1124744"/>
            <a:ext cx="498055" cy="465853"/>
          </a:xfrm>
          <a:prstGeom prst="rect">
            <a:avLst/>
          </a:prstGeom>
        </p:spPr>
      </p:pic>
      <p:pic>
        <p:nvPicPr>
          <p:cNvPr id="74" name="صورة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60402"/>
            <a:ext cx="487477" cy="455959"/>
          </a:xfrm>
          <a:prstGeom prst="rect">
            <a:avLst/>
          </a:prstGeom>
        </p:spPr>
      </p:pic>
      <p:pic>
        <p:nvPicPr>
          <p:cNvPr id="75" name="صورة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759" y="1596823"/>
            <a:ext cx="409601" cy="383118"/>
          </a:xfrm>
          <a:prstGeom prst="rect">
            <a:avLst/>
          </a:prstGeom>
        </p:spPr>
      </p:pic>
      <p:pic>
        <p:nvPicPr>
          <p:cNvPr id="76" name="صورة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68" y="1584720"/>
            <a:ext cx="403040" cy="376982"/>
          </a:xfrm>
          <a:prstGeom prst="rect">
            <a:avLst/>
          </a:prstGeom>
        </p:spPr>
      </p:pic>
      <p:pic>
        <p:nvPicPr>
          <p:cNvPr id="77" name="صورة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01" y="875641"/>
            <a:ext cx="455179" cy="425749"/>
          </a:xfrm>
          <a:prstGeom prst="rect">
            <a:avLst/>
          </a:prstGeom>
        </p:spPr>
      </p:pic>
      <p:pic>
        <p:nvPicPr>
          <p:cNvPr id="78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065" y="1355600"/>
            <a:ext cx="365072" cy="341468"/>
          </a:xfrm>
          <a:prstGeom prst="rect">
            <a:avLst/>
          </a:prstGeom>
        </p:spPr>
      </p:pic>
      <p:pic>
        <p:nvPicPr>
          <p:cNvPr id="8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70" y="2271447"/>
            <a:ext cx="595581" cy="468216"/>
          </a:xfrm>
          <a:prstGeom prst="rect">
            <a:avLst/>
          </a:prstGeom>
        </p:spPr>
      </p:pic>
      <p:pic>
        <p:nvPicPr>
          <p:cNvPr id="88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39" y="2119729"/>
            <a:ext cx="595581" cy="468216"/>
          </a:xfrm>
          <a:prstGeom prst="rect">
            <a:avLst/>
          </a:prstGeom>
        </p:spPr>
      </p:pic>
      <p:pic>
        <p:nvPicPr>
          <p:cNvPr id="89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058" y="2068500"/>
            <a:ext cx="595581" cy="468216"/>
          </a:xfrm>
          <a:prstGeom prst="rect">
            <a:avLst/>
          </a:prstGeom>
        </p:spPr>
      </p:pic>
      <p:pic>
        <p:nvPicPr>
          <p:cNvPr id="90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56" y="2238875"/>
            <a:ext cx="595581" cy="468216"/>
          </a:xfrm>
          <a:prstGeom prst="rect">
            <a:avLst/>
          </a:prstGeom>
        </p:spPr>
      </p:pic>
      <p:pic>
        <p:nvPicPr>
          <p:cNvPr id="91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74" y="2796776"/>
            <a:ext cx="595581" cy="468216"/>
          </a:xfrm>
          <a:prstGeom prst="rect">
            <a:avLst/>
          </a:prstGeom>
        </p:spPr>
      </p:pic>
      <p:pic>
        <p:nvPicPr>
          <p:cNvPr id="92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34" y="2888776"/>
            <a:ext cx="595581" cy="468216"/>
          </a:xfrm>
          <a:prstGeom prst="rect">
            <a:avLst/>
          </a:prstGeom>
        </p:spPr>
      </p:pic>
      <p:pic>
        <p:nvPicPr>
          <p:cNvPr id="9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27" y="2888776"/>
            <a:ext cx="595581" cy="468216"/>
          </a:xfrm>
          <a:prstGeom prst="rect">
            <a:avLst/>
          </a:prstGeom>
        </p:spPr>
      </p:pic>
      <p:pic>
        <p:nvPicPr>
          <p:cNvPr id="9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35" y="2798836"/>
            <a:ext cx="595581" cy="468216"/>
          </a:xfrm>
          <a:prstGeom prst="rect">
            <a:avLst/>
          </a:prstGeom>
        </p:spPr>
      </p:pic>
      <p:pic>
        <p:nvPicPr>
          <p:cNvPr id="95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160" y="1079886"/>
            <a:ext cx="365072" cy="341468"/>
          </a:xfrm>
          <a:prstGeom prst="rect">
            <a:avLst/>
          </a:prstGeom>
        </p:spPr>
      </p:pic>
      <p:pic>
        <p:nvPicPr>
          <p:cNvPr id="5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8495" y="2339944"/>
            <a:ext cx="595581" cy="468216"/>
          </a:xfrm>
          <a:prstGeom prst="rect">
            <a:avLst/>
          </a:prstGeom>
        </p:spPr>
      </p:pic>
      <p:pic>
        <p:nvPicPr>
          <p:cNvPr id="55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63" y="2457516"/>
            <a:ext cx="595581" cy="468216"/>
          </a:xfrm>
          <a:prstGeom prst="rect">
            <a:avLst/>
          </a:prstGeom>
        </p:spPr>
      </p:pic>
      <p:sp>
        <p:nvSpPr>
          <p:cNvPr id="57" name="Rounded Rectangle 56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67" name="Picture 66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71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73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ar-EG" dirty="0"/>
          </a:p>
        </p:txBody>
      </p:sp>
      <p:sp>
        <p:nvSpPr>
          <p:cNvPr id="48" name="Rounded Rectangle 47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1499" y="2521639"/>
            <a:ext cx="1728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>
                <a:sym typeface="Wingdings" pitchFamily="2" charset="2"/>
              </a:rPr>
              <a:t>Color the down</a:t>
            </a:r>
            <a:endParaRPr lang="ar-EG" sz="1400" u="sng" dirty="0"/>
          </a:p>
        </p:txBody>
      </p:sp>
      <p:sp>
        <p:nvSpPr>
          <p:cNvPr id="52" name="Rectangle 51"/>
          <p:cNvSpPr/>
          <p:nvPr/>
        </p:nvSpPr>
        <p:spPr>
          <a:xfrm>
            <a:off x="1673906" y="2595098"/>
            <a:ext cx="1272494" cy="4571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56" name="Picture 2" descr="http://sweetclipart.com/multisite/sweetclipart/files/imagecache/middle/bananas_bunch_linear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218">
            <a:off x="2036842" y="2638417"/>
            <a:ext cx="548935" cy="68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 descr="c303fff6065751850feb4520cbc7886b.jpg"/>
          <p:cNvPicPr>
            <a:picLocks noChangeAspect="1"/>
          </p:cNvPicPr>
          <p:nvPr/>
        </p:nvPicPr>
        <p:blipFill rotWithShape="1">
          <a:blip r:embed="rId7" cstate="print"/>
          <a:srcRect l="49685" t="43749" r="28316" b="41064"/>
          <a:stretch/>
        </p:blipFill>
        <p:spPr>
          <a:xfrm>
            <a:off x="1948830" y="2068500"/>
            <a:ext cx="517164" cy="47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825" y="1231215"/>
            <a:ext cx="498055" cy="465853"/>
          </a:xfrm>
          <a:prstGeom prst="rect">
            <a:avLst/>
          </a:prstGeom>
        </p:spPr>
      </p:pic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31352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25799" y="563196"/>
            <a:ext cx="1630377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endParaRPr lang="ar-EG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427984" y="1941800"/>
            <a:ext cx="1800200" cy="163121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endParaRPr lang="ar-EG" sz="1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465351" y="2238857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73263" y="2238857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>
            <a:off x="1896848" y="2049992"/>
            <a:ext cx="1090976" cy="1090976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6512" y="1691516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815916" y="148478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347864" y="148478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419872" y="1196752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صورة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63" y="865856"/>
            <a:ext cx="475757" cy="444997"/>
          </a:xfrm>
          <a:prstGeom prst="rect">
            <a:avLst/>
          </a:prstGeom>
        </p:spPr>
      </p:pic>
      <p:pic>
        <p:nvPicPr>
          <p:cNvPr id="59" name="صورة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92" y="894701"/>
            <a:ext cx="444919" cy="416152"/>
          </a:xfrm>
          <a:prstGeom prst="rect">
            <a:avLst/>
          </a:prstGeom>
        </p:spPr>
      </p:pic>
      <p:pic>
        <p:nvPicPr>
          <p:cNvPr id="60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09" y="1124744"/>
            <a:ext cx="498055" cy="465853"/>
          </a:xfrm>
          <a:prstGeom prst="rect">
            <a:avLst/>
          </a:prstGeom>
        </p:spPr>
      </p:pic>
      <p:pic>
        <p:nvPicPr>
          <p:cNvPr id="74" name="صورة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60402"/>
            <a:ext cx="487477" cy="455959"/>
          </a:xfrm>
          <a:prstGeom prst="rect">
            <a:avLst/>
          </a:prstGeom>
        </p:spPr>
      </p:pic>
      <p:pic>
        <p:nvPicPr>
          <p:cNvPr id="75" name="صورة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759" y="1700808"/>
            <a:ext cx="409601" cy="383118"/>
          </a:xfrm>
          <a:prstGeom prst="rect">
            <a:avLst/>
          </a:prstGeom>
        </p:spPr>
      </p:pic>
      <p:pic>
        <p:nvPicPr>
          <p:cNvPr id="76" name="صورة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68" y="1584720"/>
            <a:ext cx="403040" cy="376982"/>
          </a:xfrm>
          <a:prstGeom prst="rect">
            <a:avLst/>
          </a:prstGeom>
        </p:spPr>
      </p:pic>
      <p:pic>
        <p:nvPicPr>
          <p:cNvPr id="77" name="صورة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01" y="875641"/>
            <a:ext cx="455179" cy="425749"/>
          </a:xfrm>
          <a:prstGeom prst="rect">
            <a:avLst/>
          </a:prstGeom>
        </p:spPr>
      </p:pic>
      <p:pic>
        <p:nvPicPr>
          <p:cNvPr id="78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065" y="1355600"/>
            <a:ext cx="365072" cy="341468"/>
          </a:xfrm>
          <a:prstGeom prst="rect">
            <a:avLst/>
          </a:prstGeom>
        </p:spPr>
      </p:pic>
      <p:pic>
        <p:nvPicPr>
          <p:cNvPr id="8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70" y="2271447"/>
            <a:ext cx="595581" cy="468216"/>
          </a:xfrm>
          <a:prstGeom prst="rect">
            <a:avLst/>
          </a:prstGeom>
        </p:spPr>
      </p:pic>
      <p:pic>
        <p:nvPicPr>
          <p:cNvPr id="88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39" y="2119729"/>
            <a:ext cx="595581" cy="468216"/>
          </a:xfrm>
          <a:prstGeom prst="rect">
            <a:avLst/>
          </a:prstGeom>
        </p:spPr>
      </p:pic>
      <p:pic>
        <p:nvPicPr>
          <p:cNvPr id="89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058" y="2068500"/>
            <a:ext cx="595581" cy="468216"/>
          </a:xfrm>
          <a:prstGeom prst="rect">
            <a:avLst/>
          </a:prstGeom>
        </p:spPr>
      </p:pic>
      <p:pic>
        <p:nvPicPr>
          <p:cNvPr id="90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56" y="2238875"/>
            <a:ext cx="595581" cy="468216"/>
          </a:xfrm>
          <a:prstGeom prst="rect">
            <a:avLst/>
          </a:prstGeom>
        </p:spPr>
      </p:pic>
      <p:pic>
        <p:nvPicPr>
          <p:cNvPr id="91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74" y="2796776"/>
            <a:ext cx="595581" cy="468216"/>
          </a:xfrm>
          <a:prstGeom prst="rect">
            <a:avLst/>
          </a:prstGeom>
        </p:spPr>
      </p:pic>
      <p:pic>
        <p:nvPicPr>
          <p:cNvPr id="92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34" y="2960784"/>
            <a:ext cx="595581" cy="468216"/>
          </a:xfrm>
          <a:prstGeom prst="rect">
            <a:avLst/>
          </a:prstGeom>
        </p:spPr>
      </p:pic>
      <p:pic>
        <p:nvPicPr>
          <p:cNvPr id="9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27" y="3032792"/>
            <a:ext cx="595581" cy="468216"/>
          </a:xfrm>
          <a:prstGeom prst="rect">
            <a:avLst/>
          </a:prstGeom>
        </p:spPr>
      </p:pic>
      <p:pic>
        <p:nvPicPr>
          <p:cNvPr id="9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35" y="2798836"/>
            <a:ext cx="595581" cy="468216"/>
          </a:xfrm>
          <a:prstGeom prst="rect">
            <a:avLst/>
          </a:prstGeom>
        </p:spPr>
      </p:pic>
      <p:pic>
        <p:nvPicPr>
          <p:cNvPr id="95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160" y="1079886"/>
            <a:ext cx="365072" cy="341468"/>
          </a:xfrm>
          <a:prstGeom prst="rect">
            <a:avLst/>
          </a:prstGeom>
        </p:spPr>
      </p:pic>
      <p:pic>
        <p:nvPicPr>
          <p:cNvPr id="5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8495" y="2339944"/>
            <a:ext cx="595581" cy="468216"/>
          </a:xfrm>
          <a:prstGeom prst="rect">
            <a:avLst/>
          </a:prstGeom>
        </p:spPr>
      </p:pic>
      <p:pic>
        <p:nvPicPr>
          <p:cNvPr id="55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811" y="2528736"/>
            <a:ext cx="595581" cy="468216"/>
          </a:xfrm>
          <a:prstGeom prst="rect">
            <a:avLst/>
          </a:prstGeom>
        </p:spPr>
      </p:pic>
      <p:pic>
        <p:nvPicPr>
          <p:cNvPr id="57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916" y="2549816"/>
            <a:ext cx="595581" cy="468216"/>
          </a:xfrm>
          <a:prstGeom prst="rect">
            <a:avLst/>
          </a:prstGeom>
        </p:spPr>
      </p:pic>
      <p:sp>
        <p:nvSpPr>
          <p:cNvPr id="67" name="Rounded Rectangle 66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73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80" name="Picture 4" descr="I:\ \KG2\Arabic\low siz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I:\ \KG2\agial logo\tran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ar-EG" dirty="0"/>
          </a:p>
        </p:txBody>
      </p:sp>
      <p:sp>
        <p:nvSpPr>
          <p:cNvPr id="50" name="Rounded Rectangle 49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825" y="1231215"/>
            <a:ext cx="498055" cy="465853"/>
          </a:xfrm>
          <a:prstGeom prst="rect">
            <a:avLst/>
          </a:prstGeom>
        </p:spPr>
      </p:pic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09299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12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12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12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11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10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25799" y="563196"/>
            <a:ext cx="1630377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endParaRPr lang="ar-EG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355976" y="1941800"/>
            <a:ext cx="1800200" cy="163121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ar-EG" sz="1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331640" y="2235314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39552" y="223531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>
            <a:off x="1896848" y="2049992"/>
            <a:ext cx="1090976" cy="1090976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6512" y="1691516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815916" y="1988840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347864" y="1988840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419872" y="1196752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صورة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63" y="865856"/>
            <a:ext cx="475757" cy="444997"/>
          </a:xfrm>
          <a:prstGeom prst="rect">
            <a:avLst/>
          </a:prstGeom>
        </p:spPr>
      </p:pic>
      <p:pic>
        <p:nvPicPr>
          <p:cNvPr id="59" name="صورة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92" y="894701"/>
            <a:ext cx="444919" cy="416152"/>
          </a:xfrm>
          <a:prstGeom prst="rect">
            <a:avLst/>
          </a:prstGeom>
        </p:spPr>
      </p:pic>
      <p:pic>
        <p:nvPicPr>
          <p:cNvPr id="60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09" y="1124744"/>
            <a:ext cx="498055" cy="465853"/>
          </a:xfrm>
          <a:prstGeom prst="rect">
            <a:avLst/>
          </a:prstGeom>
        </p:spPr>
      </p:pic>
      <p:pic>
        <p:nvPicPr>
          <p:cNvPr id="74" name="صورة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60402"/>
            <a:ext cx="487477" cy="455959"/>
          </a:xfrm>
          <a:prstGeom prst="rect">
            <a:avLst/>
          </a:prstGeom>
        </p:spPr>
      </p:pic>
      <p:pic>
        <p:nvPicPr>
          <p:cNvPr id="75" name="صورة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759" y="1700808"/>
            <a:ext cx="409601" cy="383118"/>
          </a:xfrm>
          <a:prstGeom prst="rect">
            <a:avLst/>
          </a:prstGeom>
        </p:spPr>
      </p:pic>
      <p:pic>
        <p:nvPicPr>
          <p:cNvPr id="76" name="صورة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68" y="1584720"/>
            <a:ext cx="403040" cy="376982"/>
          </a:xfrm>
          <a:prstGeom prst="rect">
            <a:avLst/>
          </a:prstGeom>
        </p:spPr>
      </p:pic>
      <p:pic>
        <p:nvPicPr>
          <p:cNvPr id="77" name="صورة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01" y="875641"/>
            <a:ext cx="455179" cy="425749"/>
          </a:xfrm>
          <a:prstGeom prst="rect">
            <a:avLst/>
          </a:prstGeom>
        </p:spPr>
      </p:pic>
      <p:pic>
        <p:nvPicPr>
          <p:cNvPr id="78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065" y="1355600"/>
            <a:ext cx="365072" cy="341468"/>
          </a:xfrm>
          <a:prstGeom prst="rect">
            <a:avLst/>
          </a:prstGeom>
        </p:spPr>
      </p:pic>
      <p:pic>
        <p:nvPicPr>
          <p:cNvPr id="8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70" y="2271447"/>
            <a:ext cx="595581" cy="468216"/>
          </a:xfrm>
          <a:prstGeom prst="rect">
            <a:avLst/>
          </a:prstGeom>
        </p:spPr>
      </p:pic>
      <p:pic>
        <p:nvPicPr>
          <p:cNvPr id="88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39" y="2119729"/>
            <a:ext cx="595581" cy="468216"/>
          </a:xfrm>
          <a:prstGeom prst="rect">
            <a:avLst/>
          </a:prstGeom>
        </p:spPr>
      </p:pic>
      <p:pic>
        <p:nvPicPr>
          <p:cNvPr id="89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058" y="2068500"/>
            <a:ext cx="595581" cy="468216"/>
          </a:xfrm>
          <a:prstGeom prst="rect">
            <a:avLst/>
          </a:prstGeom>
        </p:spPr>
      </p:pic>
      <p:pic>
        <p:nvPicPr>
          <p:cNvPr id="90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56" y="2238875"/>
            <a:ext cx="595581" cy="468216"/>
          </a:xfrm>
          <a:prstGeom prst="rect">
            <a:avLst/>
          </a:prstGeom>
        </p:spPr>
      </p:pic>
      <p:pic>
        <p:nvPicPr>
          <p:cNvPr id="91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74" y="2796776"/>
            <a:ext cx="595581" cy="468216"/>
          </a:xfrm>
          <a:prstGeom prst="rect">
            <a:avLst/>
          </a:prstGeom>
        </p:spPr>
      </p:pic>
      <p:pic>
        <p:nvPicPr>
          <p:cNvPr id="92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34" y="2960784"/>
            <a:ext cx="595581" cy="468216"/>
          </a:xfrm>
          <a:prstGeom prst="rect">
            <a:avLst/>
          </a:prstGeom>
        </p:spPr>
      </p:pic>
      <p:pic>
        <p:nvPicPr>
          <p:cNvPr id="9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27" y="2996952"/>
            <a:ext cx="595581" cy="468216"/>
          </a:xfrm>
          <a:prstGeom prst="rect">
            <a:avLst/>
          </a:prstGeom>
        </p:spPr>
      </p:pic>
      <p:pic>
        <p:nvPicPr>
          <p:cNvPr id="9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35" y="2798836"/>
            <a:ext cx="595581" cy="468216"/>
          </a:xfrm>
          <a:prstGeom prst="rect">
            <a:avLst/>
          </a:prstGeom>
        </p:spPr>
      </p:pic>
      <p:pic>
        <p:nvPicPr>
          <p:cNvPr id="95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160" y="1079886"/>
            <a:ext cx="365072" cy="341468"/>
          </a:xfrm>
          <a:prstGeom prst="rect">
            <a:avLst/>
          </a:prstGeom>
        </p:spPr>
      </p:pic>
      <p:pic>
        <p:nvPicPr>
          <p:cNvPr id="5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8495" y="2339944"/>
            <a:ext cx="595581" cy="468216"/>
          </a:xfrm>
          <a:prstGeom prst="rect">
            <a:avLst/>
          </a:prstGeom>
        </p:spPr>
      </p:pic>
      <p:pic>
        <p:nvPicPr>
          <p:cNvPr id="55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811" y="2528736"/>
            <a:ext cx="595581" cy="468216"/>
          </a:xfrm>
          <a:prstGeom prst="rect">
            <a:avLst/>
          </a:prstGeom>
        </p:spPr>
      </p:pic>
      <p:pic>
        <p:nvPicPr>
          <p:cNvPr id="57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916" y="2549816"/>
            <a:ext cx="595581" cy="468216"/>
          </a:xfrm>
          <a:prstGeom prst="rect">
            <a:avLst/>
          </a:prstGeom>
        </p:spPr>
      </p:pic>
      <p:pic>
        <p:nvPicPr>
          <p:cNvPr id="66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56" y="693142"/>
            <a:ext cx="365072" cy="341468"/>
          </a:xfrm>
          <a:prstGeom prst="rect">
            <a:avLst/>
          </a:prstGeom>
        </p:spPr>
      </p:pic>
      <p:pic>
        <p:nvPicPr>
          <p:cNvPr id="67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857" y="1526334"/>
            <a:ext cx="365072" cy="341468"/>
          </a:xfrm>
          <a:prstGeom prst="rect">
            <a:avLst/>
          </a:prstGeom>
        </p:spPr>
      </p:pic>
      <p:sp>
        <p:nvSpPr>
          <p:cNvPr id="71" name="Rounded Rectangle 70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80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82" name="Picture 4" descr="I:\ \KG2\Arabic\low siz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 descr="I:\ \KG2\agial logo\tran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ar-EG" dirty="0"/>
          </a:p>
        </p:txBody>
      </p:sp>
      <p:sp>
        <p:nvSpPr>
          <p:cNvPr id="52" name="Rounded Rectangle 51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9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رابط مستقيم 30"/>
          <p:cNvCxnSpPr/>
          <p:nvPr/>
        </p:nvCxnSpPr>
        <p:spPr>
          <a:xfrm flipH="1">
            <a:off x="2987824" y="1842140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860032" y="193864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ndalus" panose="02020603050405020304" pitchFamily="18" charset="-78"/>
              </a:rPr>
              <a:t>2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ndalus" panose="02020603050405020304" pitchFamily="18" charset="-78"/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2915816" y="121856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660232" y="1340768"/>
            <a:ext cx="2425316" cy="1439169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3" name="شكل حر 12"/>
          <p:cNvSpPr/>
          <p:nvPr/>
        </p:nvSpPr>
        <p:spPr>
          <a:xfrm>
            <a:off x="91138" y="1752991"/>
            <a:ext cx="2210024" cy="1199018"/>
          </a:xfrm>
          <a:custGeom>
            <a:avLst/>
            <a:gdLst>
              <a:gd name="connsiteX0" fmla="*/ 1362406 w 3054082"/>
              <a:gd name="connsiteY0" fmla="*/ 3184 h 1721655"/>
              <a:gd name="connsiteX1" fmla="*/ 661366 w 3054082"/>
              <a:gd name="connsiteY1" fmla="*/ 231784 h 1721655"/>
              <a:gd name="connsiteX2" fmla="*/ 127966 w 3054082"/>
              <a:gd name="connsiteY2" fmla="*/ 567064 h 1721655"/>
              <a:gd name="connsiteX3" fmla="*/ 36526 w 3054082"/>
              <a:gd name="connsiteY3" fmla="*/ 917584 h 1721655"/>
              <a:gd name="connsiteX4" fmla="*/ 82246 w 3054082"/>
              <a:gd name="connsiteY4" fmla="*/ 1603384 h 1721655"/>
              <a:gd name="connsiteX5" fmla="*/ 920446 w 3054082"/>
              <a:gd name="connsiteY5" fmla="*/ 1542424 h 1721655"/>
              <a:gd name="connsiteX6" fmla="*/ 1621486 w 3054082"/>
              <a:gd name="connsiteY6" fmla="*/ 1679584 h 1721655"/>
              <a:gd name="connsiteX7" fmla="*/ 2688286 w 3054082"/>
              <a:gd name="connsiteY7" fmla="*/ 1664344 h 1721655"/>
              <a:gd name="connsiteX8" fmla="*/ 3054046 w 3054082"/>
              <a:gd name="connsiteY8" fmla="*/ 1039504 h 1721655"/>
              <a:gd name="connsiteX9" fmla="*/ 2673046 w 3054082"/>
              <a:gd name="connsiteY9" fmla="*/ 567064 h 1721655"/>
              <a:gd name="connsiteX10" fmla="*/ 2124406 w 3054082"/>
              <a:gd name="connsiteY10" fmla="*/ 170824 h 1721655"/>
              <a:gd name="connsiteX11" fmla="*/ 1514806 w 3054082"/>
              <a:gd name="connsiteY11" fmla="*/ 399424 h 1721655"/>
              <a:gd name="connsiteX12" fmla="*/ 1362406 w 3054082"/>
              <a:gd name="connsiteY12" fmla="*/ 3184 h 172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54082" h="1721655">
                <a:moveTo>
                  <a:pt x="1362406" y="3184"/>
                </a:moveTo>
                <a:cubicBezTo>
                  <a:pt x="1220166" y="-24756"/>
                  <a:pt x="867106" y="137804"/>
                  <a:pt x="661366" y="231784"/>
                </a:cubicBezTo>
                <a:cubicBezTo>
                  <a:pt x="455626" y="325764"/>
                  <a:pt x="232106" y="452764"/>
                  <a:pt x="127966" y="567064"/>
                </a:cubicBezTo>
                <a:cubicBezTo>
                  <a:pt x="23826" y="681364"/>
                  <a:pt x="44146" y="744864"/>
                  <a:pt x="36526" y="917584"/>
                </a:cubicBezTo>
                <a:cubicBezTo>
                  <a:pt x="28906" y="1090304"/>
                  <a:pt x="-65074" y="1499244"/>
                  <a:pt x="82246" y="1603384"/>
                </a:cubicBezTo>
                <a:cubicBezTo>
                  <a:pt x="229566" y="1707524"/>
                  <a:pt x="663906" y="1529724"/>
                  <a:pt x="920446" y="1542424"/>
                </a:cubicBezTo>
                <a:cubicBezTo>
                  <a:pt x="1176986" y="1555124"/>
                  <a:pt x="1326846" y="1659264"/>
                  <a:pt x="1621486" y="1679584"/>
                </a:cubicBezTo>
                <a:cubicBezTo>
                  <a:pt x="1916126" y="1699904"/>
                  <a:pt x="2449526" y="1771024"/>
                  <a:pt x="2688286" y="1664344"/>
                </a:cubicBezTo>
                <a:cubicBezTo>
                  <a:pt x="2927046" y="1557664"/>
                  <a:pt x="3056586" y="1222384"/>
                  <a:pt x="3054046" y="1039504"/>
                </a:cubicBezTo>
                <a:cubicBezTo>
                  <a:pt x="3051506" y="856624"/>
                  <a:pt x="2827986" y="711844"/>
                  <a:pt x="2673046" y="567064"/>
                </a:cubicBezTo>
                <a:cubicBezTo>
                  <a:pt x="2518106" y="422284"/>
                  <a:pt x="2317446" y="198764"/>
                  <a:pt x="2124406" y="170824"/>
                </a:cubicBezTo>
                <a:cubicBezTo>
                  <a:pt x="1931366" y="142884"/>
                  <a:pt x="1646886" y="432444"/>
                  <a:pt x="1514806" y="399424"/>
                </a:cubicBezTo>
                <a:cubicBezTo>
                  <a:pt x="1382726" y="366404"/>
                  <a:pt x="1504646" y="31124"/>
                  <a:pt x="1362406" y="3184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شكل حر 13"/>
          <p:cNvSpPr/>
          <p:nvPr/>
        </p:nvSpPr>
        <p:spPr>
          <a:xfrm>
            <a:off x="2175343" y="1988840"/>
            <a:ext cx="1836335" cy="1447761"/>
          </a:xfrm>
          <a:custGeom>
            <a:avLst/>
            <a:gdLst>
              <a:gd name="connsiteX0" fmla="*/ 647441 w 1836335"/>
              <a:gd name="connsiteY0" fmla="*/ 178797 h 1447761"/>
              <a:gd name="connsiteX1" fmla="*/ 7361 w 1836335"/>
              <a:gd name="connsiteY1" fmla="*/ 818877 h 1447761"/>
              <a:gd name="connsiteX2" fmla="*/ 373121 w 1836335"/>
              <a:gd name="connsiteY2" fmla="*/ 1367517 h 1447761"/>
              <a:gd name="connsiteX3" fmla="*/ 1439921 w 1836335"/>
              <a:gd name="connsiteY3" fmla="*/ 1413237 h 1447761"/>
              <a:gd name="connsiteX4" fmla="*/ 1836161 w 1836335"/>
              <a:gd name="connsiteY4" fmla="*/ 1062717 h 1447761"/>
              <a:gd name="connsiteX5" fmla="*/ 1485641 w 1836335"/>
              <a:gd name="connsiteY5" fmla="*/ 422637 h 1447761"/>
              <a:gd name="connsiteX6" fmla="*/ 1150361 w 1836335"/>
              <a:gd name="connsiteY6" fmla="*/ 11157 h 1447761"/>
              <a:gd name="connsiteX7" fmla="*/ 647441 w 1836335"/>
              <a:gd name="connsiteY7" fmla="*/ 178797 h 1447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6335" h="1447761">
                <a:moveTo>
                  <a:pt x="647441" y="178797"/>
                </a:moveTo>
                <a:cubicBezTo>
                  <a:pt x="456941" y="313417"/>
                  <a:pt x="53081" y="620757"/>
                  <a:pt x="7361" y="818877"/>
                </a:cubicBezTo>
                <a:cubicBezTo>
                  <a:pt x="-38359" y="1016997"/>
                  <a:pt x="134361" y="1268457"/>
                  <a:pt x="373121" y="1367517"/>
                </a:cubicBezTo>
                <a:cubicBezTo>
                  <a:pt x="611881" y="1466577"/>
                  <a:pt x="1196081" y="1464037"/>
                  <a:pt x="1439921" y="1413237"/>
                </a:cubicBezTo>
                <a:cubicBezTo>
                  <a:pt x="1683761" y="1362437"/>
                  <a:pt x="1828541" y="1227817"/>
                  <a:pt x="1836161" y="1062717"/>
                </a:cubicBezTo>
                <a:cubicBezTo>
                  <a:pt x="1843781" y="897617"/>
                  <a:pt x="1599941" y="597897"/>
                  <a:pt x="1485641" y="422637"/>
                </a:cubicBezTo>
                <a:cubicBezTo>
                  <a:pt x="1371341" y="247377"/>
                  <a:pt x="1290061" y="51797"/>
                  <a:pt x="1150361" y="11157"/>
                </a:cubicBezTo>
                <a:cubicBezTo>
                  <a:pt x="1010661" y="-29483"/>
                  <a:pt x="837941" y="44177"/>
                  <a:pt x="647441" y="17879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شكل حر 14"/>
          <p:cNvSpPr/>
          <p:nvPr/>
        </p:nvSpPr>
        <p:spPr>
          <a:xfrm>
            <a:off x="4601663" y="1916832"/>
            <a:ext cx="1931070" cy="1432690"/>
          </a:xfrm>
          <a:custGeom>
            <a:avLst/>
            <a:gdLst>
              <a:gd name="connsiteX0" fmla="*/ 50729 w 1931070"/>
              <a:gd name="connsiteY0" fmla="*/ 73949 h 1432690"/>
              <a:gd name="connsiteX1" fmla="*/ 1010849 w 1931070"/>
              <a:gd name="connsiteY1" fmla="*/ 28229 h 1432690"/>
              <a:gd name="connsiteX2" fmla="*/ 1254689 w 1931070"/>
              <a:gd name="connsiteY2" fmla="*/ 439709 h 1432690"/>
              <a:gd name="connsiteX3" fmla="*/ 1788089 w 1931070"/>
              <a:gd name="connsiteY3" fmla="*/ 561629 h 1432690"/>
              <a:gd name="connsiteX4" fmla="*/ 1879529 w 1931070"/>
              <a:gd name="connsiteY4" fmla="*/ 1308389 h 1432690"/>
              <a:gd name="connsiteX5" fmla="*/ 1087049 w 1931070"/>
              <a:gd name="connsiteY5" fmla="*/ 1430309 h 1432690"/>
              <a:gd name="connsiteX6" fmla="*/ 416489 w 1931070"/>
              <a:gd name="connsiteY6" fmla="*/ 1293149 h 1432690"/>
              <a:gd name="connsiteX7" fmla="*/ 568889 w 1931070"/>
              <a:gd name="connsiteY7" fmla="*/ 1003589 h 1432690"/>
              <a:gd name="connsiteX8" fmla="*/ 248849 w 1931070"/>
              <a:gd name="connsiteY8" fmla="*/ 698789 h 1432690"/>
              <a:gd name="connsiteX9" fmla="*/ 142169 w 1931070"/>
              <a:gd name="connsiteY9" fmla="*/ 378749 h 1432690"/>
              <a:gd name="connsiteX10" fmla="*/ 50729 w 1931070"/>
              <a:gd name="connsiteY10" fmla="*/ 73949 h 143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1070" h="1432690">
                <a:moveTo>
                  <a:pt x="50729" y="73949"/>
                </a:moveTo>
                <a:cubicBezTo>
                  <a:pt x="195509" y="15529"/>
                  <a:pt x="810189" y="-32731"/>
                  <a:pt x="1010849" y="28229"/>
                </a:cubicBezTo>
                <a:cubicBezTo>
                  <a:pt x="1211509" y="89189"/>
                  <a:pt x="1125149" y="350809"/>
                  <a:pt x="1254689" y="439709"/>
                </a:cubicBezTo>
                <a:cubicBezTo>
                  <a:pt x="1384229" y="528609"/>
                  <a:pt x="1683949" y="416849"/>
                  <a:pt x="1788089" y="561629"/>
                </a:cubicBezTo>
                <a:cubicBezTo>
                  <a:pt x="1892229" y="706409"/>
                  <a:pt x="1996369" y="1163609"/>
                  <a:pt x="1879529" y="1308389"/>
                </a:cubicBezTo>
                <a:cubicBezTo>
                  <a:pt x="1762689" y="1453169"/>
                  <a:pt x="1330889" y="1432849"/>
                  <a:pt x="1087049" y="1430309"/>
                </a:cubicBezTo>
                <a:cubicBezTo>
                  <a:pt x="843209" y="1427769"/>
                  <a:pt x="502849" y="1364269"/>
                  <a:pt x="416489" y="1293149"/>
                </a:cubicBezTo>
                <a:cubicBezTo>
                  <a:pt x="330129" y="1222029"/>
                  <a:pt x="596829" y="1102649"/>
                  <a:pt x="568889" y="1003589"/>
                </a:cubicBezTo>
                <a:cubicBezTo>
                  <a:pt x="540949" y="904529"/>
                  <a:pt x="319969" y="802929"/>
                  <a:pt x="248849" y="698789"/>
                </a:cubicBezTo>
                <a:cubicBezTo>
                  <a:pt x="177729" y="594649"/>
                  <a:pt x="170109" y="485429"/>
                  <a:pt x="142169" y="378749"/>
                </a:cubicBezTo>
                <a:cubicBezTo>
                  <a:pt x="114229" y="272069"/>
                  <a:pt x="-94051" y="132369"/>
                  <a:pt x="50729" y="73949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46" name="مجموعة 45"/>
          <p:cNvGrpSpPr/>
          <p:nvPr/>
        </p:nvGrpSpPr>
        <p:grpSpPr>
          <a:xfrm>
            <a:off x="6279799" y="2827453"/>
            <a:ext cx="740473" cy="414975"/>
            <a:chOff x="8316416" y="1464109"/>
            <a:chExt cx="740473" cy="414975"/>
          </a:xfrm>
        </p:grpSpPr>
        <p:sp>
          <p:nvSpPr>
            <p:cNvPr id="47" name="وسيلة شرح مستطيلة مستديرة الزوايا 46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>
                  <a:solidFill>
                    <a:srgbClr val="FF0000"/>
                  </a:solidFill>
                </a:rPr>
                <a:t>count</a:t>
              </a:r>
              <a:endParaRPr lang="ar-EG" sz="1200" dirty="0"/>
            </a:p>
          </p:txBody>
        </p:sp>
        <p:cxnSp>
          <p:nvCxnSpPr>
            <p:cNvPr id="48" name="رابط مستقيم 47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مجموعة 48"/>
          <p:cNvGrpSpPr/>
          <p:nvPr/>
        </p:nvGrpSpPr>
        <p:grpSpPr>
          <a:xfrm>
            <a:off x="3543495" y="2184467"/>
            <a:ext cx="740473" cy="414975"/>
            <a:chOff x="8316416" y="1464109"/>
            <a:chExt cx="740473" cy="414975"/>
          </a:xfrm>
        </p:grpSpPr>
        <p:sp>
          <p:nvSpPr>
            <p:cNvPr id="50" name="وسيلة شرح مستطيلة مستديرة الزوايا 49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400" b="1" dirty="0">
                  <a:solidFill>
                    <a:srgbClr val="FF0000"/>
                  </a:solidFill>
                </a:rPr>
                <a:t>count</a:t>
              </a:r>
              <a:endParaRPr lang="ar-EG" sz="1400" dirty="0"/>
            </a:p>
          </p:txBody>
        </p:sp>
        <p:cxnSp>
          <p:nvCxnSpPr>
            <p:cNvPr id="51" name="رابط مستقيم 50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مجموعة 51"/>
          <p:cNvGrpSpPr/>
          <p:nvPr/>
        </p:nvGrpSpPr>
        <p:grpSpPr>
          <a:xfrm>
            <a:off x="323528" y="2581977"/>
            <a:ext cx="740473" cy="414975"/>
            <a:chOff x="8316416" y="1464109"/>
            <a:chExt cx="740473" cy="414975"/>
          </a:xfrm>
        </p:grpSpPr>
        <p:sp>
          <p:nvSpPr>
            <p:cNvPr id="53" name="وسيلة شرح مستطيلة مستديرة الزوايا 52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400" b="1" dirty="0">
                  <a:solidFill>
                    <a:srgbClr val="FF0000"/>
                  </a:solidFill>
                </a:rPr>
                <a:t>count</a:t>
              </a:r>
              <a:endParaRPr lang="ar-EG" sz="1400" dirty="0"/>
            </a:p>
          </p:txBody>
        </p:sp>
        <p:cxnSp>
          <p:nvCxnSpPr>
            <p:cNvPr id="54" name="رابط مستقيم 53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64422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2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2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5" name="Picture 2" descr="http://search-for.ws/images/img_1/f5c1f33bfb426c08013d197f71d2256a.jpg"/>
          <p:cNvPicPr>
            <a:picLocks noChangeAspect="1" noChangeArrowheads="1"/>
          </p:cNvPicPr>
          <p:nvPr/>
        </p:nvPicPr>
        <p:blipFill>
          <a:blip r:embed="rId2" cstate="print"/>
          <a:srcRect t="8400" r="33851" b="9701"/>
          <a:stretch>
            <a:fillRect/>
          </a:stretch>
        </p:blipFill>
        <p:spPr bwMode="auto">
          <a:xfrm>
            <a:off x="5344726" y="2065770"/>
            <a:ext cx="860492" cy="856102"/>
          </a:xfrm>
          <a:prstGeom prst="rect">
            <a:avLst/>
          </a:prstGeom>
          <a:noFill/>
        </p:spPr>
      </p:pic>
      <p:pic>
        <p:nvPicPr>
          <p:cNvPr id="63" name="Picture 2" descr="http://search-for.ws/images/img_1/f5c1f33bfb426c08013d197f71d2256a.jpg"/>
          <p:cNvPicPr>
            <a:picLocks noChangeAspect="1" noChangeArrowheads="1"/>
          </p:cNvPicPr>
          <p:nvPr/>
        </p:nvPicPr>
        <p:blipFill>
          <a:blip r:embed="rId2" cstate="print"/>
          <a:srcRect t="8400" r="33851" b="9701"/>
          <a:stretch>
            <a:fillRect/>
          </a:stretch>
        </p:blipFill>
        <p:spPr bwMode="auto">
          <a:xfrm>
            <a:off x="1196150" y="1789946"/>
            <a:ext cx="851310" cy="846966"/>
          </a:xfrm>
          <a:prstGeom prst="rect">
            <a:avLst/>
          </a:prstGeom>
          <a:noFill/>
        </p:spPr>
      </p:pic>
      <p:pic>
        <p:nvPicPr>
          <p:cNvPr id="66" name="Picture 95" descr="_صور_تلوين_ارانب_صور_رسومات_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43429" y="2178337"/>
            <a:ext cx="1018382" cy="765381"/>
          </a:xfrm>
          <a:prstGeom prst="rect">
            <a:avLst/>
          </a:prstGeom>
        </p:spPr>
      </p:pic>
      <p:pic>
        <p:nvPicPr>
          <p:cNvPr id="67" name="Picture 95" descr="_صور_تلوين_ارانب_صور_رسومات_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167" y="1783099"/>
            <a:ext cx="983086" cy="738854"/>
          </a:xfrm>
          <a:prstGeom prst="rect">
            <a:avLst/>
          </a:prstGeom>
        </p:spPr>
      </p:pic>
      <p:sp>
        <p:nvSpPr>
          <p:cNvPr id="37" name="مستطيل 24"/>
          <p:cNvSpPr/>
          <p:nvPr/>
        </p:nvSpPr>
        <p:spPr>
          <a:xfrm>
            <a:off x="2915816" y="530883"/>
            <a:ext cx="3240000" cy="131125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8" name="Rounded Rectangle 37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40" name="Picture 39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42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9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ar-EG" dirty="0"/>
          </a:p>
        </p:txBody>
      </p:sp>
      <p:sp>
        <p:nvSpPr>
          <p:cNvPr id="56" name="Rounded Rectangle 5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00192" y="856793"/>
            <a:ext cx="2726462" cy="1636103"/>
            <a:chOff x="6327831" y="692696"/>
            <a:chExt cx="2726462" cy="1636103"/>
          </a:xfrm>
        </p:grpSpPr>
        <p:pic>
          <p:nvPicPr>
            <p:cNvPr id="57" name="Picture 56" descr="تنزيل (1)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24328" y="857071"/>
              <a:ext cx="1193653" cy="894088"/>
            </a:xfrm>
            <a:prstGeom prst="rect">
              <a:avLst/>
            </a:prstGeom>
          </p:spPr>
        </p:pic>
        <p:pic>
          <p:nvPicPr>
            <p:cNvPr id="58" name="Picture 57" descr="تنزيل (3)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flipH="1">
              <a:off x="6969449" y="1193340"/>
              <a:ext cx="445935" cy="518828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7020272" y="1700808"/>
              <a:ext cx="140415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u="sng" dirty="0" smtClean="0">
                  <a:sym typeface="Wingdings" pitchFamily="2" charset="2"/>
                </a:rPr>
                <a:t>circle at lighter </a:t>
              </a:r>
              <a:endParaRPr lang="ar-EG" sz="1400" u="sng" dirty="0"/>
            </a:p>
          </p:txBody>
        </p:sp>
        <p:sp>
          <p:nvSpPr>
            <p:cNvPr id="2" name="Cloud 1"/>
            <p:cNvSpPr/>
            <p:nvPr/>
          </p:nvSpPr>
          <p:spPr>
            <a:xfrm>
              <a:off x="6327831" y="692696"/>
              <a:ext cx="2726462" cy="1636103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48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رابط مستقيم 30"/>
          <p:cNvCxnSpPr/>
          <p:nvPr/>
        </p:nvCxnSpPr>
        <p:spPr>
          <a:xfrm flipH="1">
            <a:off x="2987824" y="1842140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5115116" y="193864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ndalus" panose="02020603050405020304" pitchFamily="18" charset="-78"/>
              </a:rPr>
              <a:t>3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ndalus" panose="02020603050405020304" pitchFamily="18" charset="-78"/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2735796" y="49848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660232" y="1340768"/>
            <a:ext cx="2425316" cy="1439169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3" name="شكل حر 12"/>
          <p:cNvSpPr/>
          <p:nvPr/>
        </p:nvSpPr>
        <p:spPr>
          <a:xfrm>
            <a:off x="57720" y="1044014"/>
            <a:ext cx="2210024" cy="1199018"/>
          </a:xfrm>
          <a:custGeom>
            <a:avLst/>
            <a:gdLst>
              <a:gd name="connsiteX0" fmla="*/ 1362406 w 3054082"/>
              <a:gd name="connsiteY0" fmla="*/ 3184 h 1721655"/>
              <a:gd name="connsiteX1" fmla="*/ 661366 w 3054082"/>
              <a:gd name="connsiteY1" fmla="*/ 231784 h 1721655"/>
              <a:gd name="connsiteX2" fmla="*/ 127966 w 3054082"/>
              <a:gd name="connsiteY2" fmla="*/ 567064 h 1721655"/>
              <a:gd name="connsiteX3" fmla="*/ 36526 w 3054082"/>
              <a:gd name="connsiteY3" fmla="*/ 917584 h 1721655"/>
              <a:gd name="connsiteX4" fmla="*/ 82246 w 3054082"/>
              <a:gd name="connsiteY4" fmla="*/ 1603384 h 1721655"/>
              <a:gd name="connsiteX5" fmla="*/ 920446 w 3054082"/>
              <a:gd name="connsiteY5" fmla="*/ 1542424 h 1721655"/>
              <a:gd name="connsiteX6" fmla="*/ 1621486 w 3054082"/>
              <a:gd name="connsiteY6" fmla="*/ 1679584 h 1721655"/>
              <a:gd name="connsiteX7" fmla="*/ 2688286 w 3054082"/>
              <a:gd name="connsiteY7" fmla="*/ 1664344 h 1721655"/>
              <a:gd name="connsiteX8" fmla="*/ 3054046 w 3054082"/>
              <a:gd name="connsiteY8" fmla="*/ 1039504 h 1721655"/>
              <a:gd name="connsiteX9" fmla="*/ 2673046 w 3054082"/>
              <a:gd name="connsiteY9" fmla="*/ 567064 h 1721655"/>
              <a:gd name="connsiteX10" fmla="*/ 2124406 w 3054082"/>
              <a:gd name="connsiteY10" fmla="*/ 170824 h 1721655"/>
              <a:gd name="connsiteX11" fmla="*/ 1514806 w 3054082"/>
              <a:gd name="connsiteY11" fmla="*/ 399424 h 1721655"/>
              <a:gd name="connsiteX12" fmla="*/ 1362406 w 3054082"/>
              <a:gd name="connsiteY12" fmla="*/ 3184 h 172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54082" h="1721655">
                <a:moveTo>
                  <a:pt x="1362406" y="3184"/>
                </a:moveTo>
                <a:cubicBezTo>
                  <a:pt x="1220166" y="-24756"/>
                  <a:pt x="867106" y="137804"/>
                  <a:pt x="661366" y="231784"/>
                </a:cubicBezTo>
                <a:cubicBezTo>
                  <a:pt x="455626" y="325764"/>
                  <a:pt x="232106" y="452764"/>
                  <a:pt x="127966" y="567064"/>
                </a:cubicBezTo>
                <a:cubicBezTo>
                  <a:pt x="23826" y="681364"/>
                  <a:pt x="44146" y="744864"/>
                  <a:pt x="36526" y="917584"/>
                </a:cubicBezTo>
                <a:cubicBezTo>
                  <a:pt x="28906" y="1090304"/>
                  <a:pt x="-65074" y="1499244"/>
                  <a:pt x="82246" y="1603384"/>
                </a:cubicBezTo>
                <a:cubicBezTo>
                  <a:pt x="229566" y="1707524"/>
                  <a:pt x="663906" y="1529724"/>
                  <a:pt x="920446" y="1542424"/>
                </a:cubicBezTo>
                <a:cubicBezTo>
                  <a:pt x="1176986" y="1555124"/>
                  <a:pt x="1326846" y="1659264"/>
                  <a:pt x="1621486" y="1679584"/>
                </a:cubicBezTo>
                <a:cubicBezTo>
                  <a:pt x="1916126" y="1699904"/>
                  <a:pt x="2449526" y="1771024"/>
                  <a:pt x="2688286" y="1664344"/>
                </a:cubicBezTo>
                <a:cubicBezTo>
                  <a:pt x="2927046" y="1557664"/>
                  <a:pt x="3056586" y="1222384"/>
                  <a:pt x="3054046" y="1039504"/>
                </a:cubicBezTo>
                <a:cubicBezTo>
                  <a:pt x="3051506" y="856624"/>
                  <a:pt x="2827986" y="711844"/>
                  <a:pt x="2673046" y="567064"/>
                </a:cubicBezTo>
                <a:cubicBezTo>
                  <a:pt x="2518106" y="422284"/>
                  <a:pt x="2317446" y="198764"/>
                  <a:pt x="2124406" y="170824"/>
                </a:cubicBezTo>
                <a:cubicBezTo>
                  <a:pt x="1931366" y="142884"/>
                  <a:pt x="1646886" y="432444"/>
                  <a:pt x="1514806" y="399424"/>
                </a:cubicBezTo>
                <a:cubicBezTo>
                  <a:pt x="1382726" y="366404"/>
                  <a:pt x="1504646" y="31124"/>
                  <a:pt x="1362406" y="3184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شكل حر 13"/>
          <p:cNvSpPr/>
          <p:nvPr/>
        </p:nvSpPr>
        <p:spPr>
          <a:xfrm>
            <a:off x="2175343" y="1988840"/>
            <a:ext cx="1836335" cy="1447761"/>
          </a:xfrm>
          <a:custGeom>
            <a:avLst/>
            <a:gdLst>
              <a:gd name="connsiteX0" fmla="*/ 647441 w 1836335"/>
              <a:gd name="connsiteY0" fmla="*/ 178797 h 1447761"/>
              <a:gd name="connsiteX1" fmla="*/ 7361 w 1836335"/>
              <a:gd name="connsiteY1" fmla="*/ 818877 h 1447761"/>
              <a:gd name="connsiteX2" fmla="*/ 373121 w 1836335"/>
              <a:gd name="connsiteY2" fmla="*/ 1367517 h 1447761"/>
              <a:gd name="connsiteX3" fmla="*/ 1439921 w 1836335"/>
              <a:gd name="connsiteY3" fmla="*/ 1413237 h 1447761"/>
              <a:gd name="connsiteX4" fmla="*/ 1836161 w 1836335"/>
              <a:gd name="connsiteY4" fmla="*/ 1062717 h 1447761"/>
              <a:gd name="connsiteX5" fmla="*/ 1485641 w 1836335"/>
              <a:gd name="connsiteY5" fmla="*/ 422637 h 1447761"/>
              <a:gd name="connsiteX6" fmla="*/ 1150361 w 1836335"/>
              <a:gd name="connsiteY6" fmla="*/ 11157 h 1447761"/>
              <a:gd name="connsiteX7" fmla="*/ 647441 w 1836335"/>
              <a:gd name="connsiteY7" fmla="*/ 178797 h 1447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6335" h="1447761">
                <a:moveTo>
                  <a:pt x="647441" y="178797"/>
                </a:moveTo>
                <a:cubicBezTo>
                  <a:pt x="456941" y="313417"/>
                  <a:pt x="53081" y="620757"/>
                  <a:pt x="7361" y="818877"/>
                </a:cubicBezTo>
                <a:cubicBezTo>
                  <a:pt x="-38359" y="1016997"/>
                  <a:pt x="134361" y="1268457"/>
                  <a:pt x="373121" y="1367517"/>
                </a:cubicBezTo>
                <a:cubicBezTo>
                  <a:pt x="611881" y="1466577"/>
                  <a:pt x="1196081" y="1464037"/>
                  <a:pt x="1439921" y="1413237"/>
                </a:cubicBezTo>
                <a:cubicBezTo>
                  <a:pt x="1683761" y="1362437"/>
                  <a:pt x="1828541" y="1227817"/>
                  <a:pt x="1836161" y="1062717"/>
                </a:cubicBezTo>
                <a:cubicBezTo>
                  <a:pt x="1843781" y="897617"/>
                  <a:pt x="1599941" y="597897"/>
                  <a:pt x="1485641" y="422637"/>
                </a:cubicBezTo>
                <a:cubicBezTo>
                  <a:pt x="1371341" y="247377"/>
                  <a:pt x="1290061" y="51797"/>
                  <a:pt x="1150361" y="11157"/>
                </a:cubicBezTo>
                <a:cubicBezTo>
                  <a:pt x="1010661" y="-29483"/>
                  <a:pt x="837941" y="44177"/>
                  <a:pt x="647441" y="17879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شكل حر 14"/>
          <p:cNvSpPr/>
          <p:nvPr/>
        </p:nvSpPr>
        <p:spPr>
          <a:xfrm>
            <a:off x="4601663" y="1916832"/>
            <a:ext cx="1931070" cy="1432690"/>
          </a:xfrm>
          <a:custGeom>
            <a:avLst/>
            <a:gdLst>
              <a:gd name="connsiteX0" fmla="*/ 50729 w 1931070"/>
              <a:gd name="connsiteY0" fmla="*/ 73949 h 1432690"/>
              <a:gd name="connsiteX1" fmla="*/ 1010849 w 1931070"/>
              <a:gd name="connsiteY1" fmla="*/ 28229 h 1432690"/>
              <a:gd name="connsiteX2" fmla="*/ 1254689 w 1931070"/>
              <a:gd name="connsiteY2" fmla="*/ 439709 h 1432690"/>
              <a:gd name="connsiteX3" fmla="*/ 1788089 w 1931070"/>
              <a:gd name="connsiteY3" fmla="*/ 561629 h 1432690"/>
              <a:gd name="connsiteX4" fmla="*/ 1879529 w 1931070"/>
              <a:gd name="connsiteY4" fmla="*/ 1308389 h 1432690"/>
              <a:gd name="connsiteX5" fmla="*/ 1087049 w 1931070"/>
              <a:gd name="connsiteY5" fmla="*/ 1430309 h 1432690"/>
              <a:gd name="connsiteX6" fmla="*/ 416489 w 1931070"/>
              <a:gd name="connsiteY6" fmla="*/ 1293149 h 1432690"/>
              <a:gd name="connsiteX7" fmla="*/ 568889 w 1931070"/>
              <a:gd name="connsiteY7" fmla="*/ 1003589 h 1432690"/>
              <a:gd name="connsiteX8" fmla="*/ 248849 w 1931070"/>
              <a:gd name="connsiteY8" fmla="*/ 698789 h 1432690"/>
              <a:gd name="connsiteX9" fmla="*/ 142169 w 1931070"/>
              <a:gd name="connsiteY9" fmla="*/ 378749 h 1432690"/>
              <a:gd name="connsiteX10" fmla="*/ 50729 w 1931070"/>
              <a:gd name="connsiteY10" fmla="*/ 73949 h 143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1070" h="1432690">
                <a:moveTo>
                  <a:pt x="50729" y="73949"/>
                </a:moveTo>
                <a:cubicBezTo>
                  <a:pt x="195509" y="15529"/>
                  <a:pt x="810189" y="-32731"/>
                  <a:pt x="1010849" y="28229"/>
                </a:cubicBezTo>
                <a:cubicBezTo>
                  <a:pt x="1211509" y="89189"/>
                  <a:pt x="1125149" y="350809"/>
                  <a:pt x="1254689" y="439709"/>
                </a:cubicBezTo>
                <a:cubicBezTo>
                  <a:pt x="1384229" y="528609"/>
                  <a:pt x="1683949" y="416849"/>
                  <a:pt x="1788089" y="561629"/>
                </a:cubicBezTo>
                <a:cubicBezTo>
                  <a:pt x="1892229" y="706409"/>
                  <a:pt x="1996369" y="1163609"/>
                  <a:pt x="1879529" y="1308389"/>
                </a:cubicBezTo>
                <a:cubicBezTo>
                  <a:pt x="1762689" y="1453169"/>
                  <a:pt x="1330889" y="1432849"/>
                  <a:pt x="1087049" y="1430309"/>
                </a:cubicBezTo>
                <a:cubicBezTo>
                  <a:pt x="843209" y="1427769"/>
                  <a:pt x="502849" y="1364269"/>
                  <a:pt x="416489" y="1293149"/>
                </a:cubicBezTo>
                <a:cubicBezTo>
                  <a:pt x="330129" y="1222029"/>
                  <a:pt x="596829" y="1102649"/>
                  <a:pt x="568889" y="1003589"/>
                </a:cubicBezTo>
                <a:cubicBezTo>
                  <a:pt x="540949" y="904529"/>
                  <a:pt x="319969" y="802929"/>
                  <a:pt x="248849" y="698789"/>
                </a:cubicBezTo>
                <a:cubicBezTo>
                  <a:pt x="177729" y="594649"/>
                  <a:pt x="170109" y="485429"/>
                  <a:pt x="142169" y="378749"/>
                </a:cubicBezTo>
                <a:cubicBezTo>
                  <a:pt x="114229" y="272069"/>
                  <a:pt x="-94051" y="132369"/>
                  <a:pt x="50729" y="73949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36" name="صورة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>
          <a:xfrm>
            <a:off x="74131" y="1833213"/>
            <a:ext cx="873987" cy="875707"/>
          </a:xfrm>
          <a:prstGeom prst="rect">
            <a:avLst/>
          </a:prstGeom>
        </p:spPr>
      </p:pic>
      <p:pic>
        <p:nvPicPr>
          <p:cNvPr id="37" name="صورة 3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>
          <a:xfrm>
            <a:off x="2915816" y="2584267"/>
            <a:ext cx="627474" cy="628709"/>
          </a:xfrm>
          <a:prstGeom prst="rect">
            <a:avLst/>
          </a:prstGeom>
        </p:spPr>
      </p:pic>
      <p:pic>
        <p:nvPicPr>
          <p:cNvPr id="38" name="صورة 3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>
          <a:xfrm>
            <a:off x="745685" y="1905221"/>
            <a:ext cx="873987" cy="875707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>
          <a:xfrm>
            <a:off x="1465765" y="1833213"/>
            <a:ext cx="873987" cy="875707"/>
          </a:xfrm>
          <a:prstGeom prst="rect">
            <a:avLst/>
          </a:prstGeom>
        </p:spPr>
      </p:pic>
      <p:pic>
        <p:nvPicPr>
          <p:cNvPr id="41" name="صورة 4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1"/>
          <a:stretch/>
        </p:blipFill>
        <p:spPr>
          <a:xfrm>
            <a:off x="5508104" y="2292986"/>
            <a:ext cx="1042625" cy="1013454"/>
          </a:xfrm>
          <a:prstGeom prst="rect">
            <a:avLst/>
          </a:prstGeom>
        </p:spPr>
      </p:pic>
      <p:pic>
        <p:nvPicPr>
          <p:cNvPr id="42" name="صورة 4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1"/>
          <a:stretch/>
        </p:blipFill>
        <p:spPr>
          <a:xfrm>
            <a:off x="4499992" y="2298328"/>
            <a:ext cx="1042625" cy="1013454"/>
          </a:xfrm>
          <a:prstGeom prst="rect">
            <a:avLst/>
          </a:prstGeom>
        </p:spPr>
      </p:pic>
      <p:grpSp>
        <p:nvGrpSpPr>
          <p:cNvPr id="43" name="مجموعة 42"/>
          <p:cNvGrpSpPr/>
          <p:nvPr/>
        </p:nvGrpSpPr>
        <p:grpSpPr>
          <a:xfrm>
            <a:off x="6046673" y="1916832"/>
            <a:ext cx="740473" cy="414975"/>
            <a:chOff x="8316416" y="1464109"/>
            <a:chExt cx="740473" cy="414975"/>
          </a:xfrm>
        </p:grpSpPr>
        <p:sp>
          <p:nvSpPr>
            <p:cNvPr id="44" name="وسيلة شرح مستطيلة مستديرة الزوايا 43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5" name="رابط مستقيم 44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مجموعة 45"/>
          <p:cNvGrpSpPr/>
          <p:nvPr/>
        </p:nvGrpSpPr>
        <p:grpSpPr>
          <a:xfrm>
            <a:off x="3277487" y="2101870"/>
            <a:ext cx="740473" cy="414975"/>
            <a:chOff x="8316416" y="1464109"/>
            <a:chExt cx="740473" cy="414975"/>
          </a:xfrm>
        </p:grpSpPr>
        <p:sp>
          <p:nvSpPr>
            <p:cNvPr id="47" name="وسيلة شرح مستطيلة مستديرة الزوايا 46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>
                  <a:solidFill>
                    <a:srgbClr val="FF0000"/>
                  </a:solidFill>
                </a:rPr>
                <a:t>count</a:t>
              </a:r>
              <a:endParaRPr lang="ar-EG" sz="1200" dirty="0"/>
            </a:p>
          </p:txBody>
        </p:sp>
        <p:cxnSp>
          <p:nvCxnSpPr>
            <p:cNvPr id="48" name="رابط مستقيم 47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مجموعة 51"/>
          <p:cNvGrpSpPr/>
          <p:nvPr/>
        </p:nvGrpSpPr>
        <p:grpSpPr>
          <a:xfrm>
            <a:off x="385645" y="2870009"/>
            <a:ext cx="740473" cy="414975"/>
            <a:chOff x="8316416" y="1464109"/>
            <a:chExt cx="740473" cy="414975"/>
          </a:xfrm>
        </p:grpSpPr>
        <p:sp>
          <p:nvSpPr>
            <p:cNvPr id="53" name="وسيلة شرح مستطيلة مستديرة الزوايا 52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400" b="1" dirty="0">
                  <a:solidFill>
                    <a:srgbClr val="FF0000"/>
                  </a:solidFill>
                </a:rPr>
                <a:t>count</a:t>
              </a:r>
              <a:endParaRPr lang="ar-EG" sz="1400" dirty="0"/>
            </a:p>
          </p:txBody>
        </p:sp>
        <p:cxnSp>
          <p:nvCxnSpPr>
            <p:cNvPr id="54" name="رابط مستقيم 53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95415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2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2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مستطيل 24"/>
          <p:cNvSpPr/>
          <p:nvPr/>
        </p:nvSpPr>
        <p:spPr>
          <a:xfrm>
            <a:off x="2915816" y="530883"/>
            <a:ext cx="3240000" cy="131125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3" name="Rounded Rectangle 62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67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9" name="Picture 4" descr="I:\ \KG2\Arabic\low siz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ar-EG" dirty="0"/>
          </a:p>
        </p:txBody>
      </p:sp>
      <p:sp>
        <p:nvSpPr>
          <p:cNvPr id="56" name="Rounded Rectangle 5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57" name="Picture 56" descr="Long-short.jpg"/>
          <p:cNvPicPr>
            <a:picLocks noChangeAspect="1"/>
          </p:cNvPicPr>
          <p:nvPr/>
        </p:nvPicPr>
        <p:blipFill rotWithShape="1">
          <a:blip r:embed="rId5" cstate="print"/>
          <a:srcRect l="14045" t="3125" r="9036" b="6120"/>
          <a:stretch/>
        </p:blipFill>
        <p:spPr>
          <a:xfrm>
            <a:off x="7308304" y="980728"/>
            <a:ext cx="1163096" cy="1971777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812360" y="1249015"/>
            <a:ext cx="140415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>
                <a:sym typeface="Wingdings" pitchFamily="2" charset="2"/>
              </a:rPr>
              <a:t>circle at short</a:t>
            </a:r>
            <a:endParaRPr lang="ar-EG" sz="1400" u="sng" dirty="0"/>
          </a:p>
        </p:txBody>
      </p:sp>
      <p:sp>
        <p:nvSpPr>
          <p:cNvPr id="59" name="Cloud 58"/>
          <p:cNvSpPr/>
          <p:nvPr/>
        </p:nvSpPr>
        <p:spPr>
          <a:xfrm>
            <a:off x="6948264" y="764257"/>
            <a:ext cx="2078390" cy="254218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59" descr="I:\ \KG2\agial logo\tran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0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736052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4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4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4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4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4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 Guided" pitchFamily="2" charset="0"/>
                          <a:ea typeface="+mn-ea"/>
                          <a:cs typeface="ABO SLMAN Alomar  منقط ومسطر  2" pitchFamily="2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 Guided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 Arrows Guided" pitchFamily="2" charset="0"/>
                          <a:cs typeface="ABO SLMAN Alomar  منقط  1" pitchFamily="2" charset="-78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 Arrows Guided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6421111" y="820393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6084168" y="2210646"/>
            <a:ext cx="929276" cy="1013443"/>
            <a:chOff x="6195594" y="2210646"/>
            <a:chExt cx="929276" cy="1013443"/>
          </a:xfrm>
        </p:grpSpPr>
        <p:pic>
          <p:nvPicPr>
            <p:cNvPr id="54" name="Picture 2" descr="http://www.clker.com/cliparts/i/y/C/C/k/U/duck-hi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9029" y="2736627"/>
              <a:ext cx="464638" cy="487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" descr="http://www.clker.com/cliparts/i/y/C/C/k/U/duck-hi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9450" y="2210646"/>
              <a:ext cx="464638" cy="487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2" descr="http://www.clker.com/cliparts/i/y/C/C/k/U/duck-hi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2211064"/>
              <a:ext cx="464638" cy="487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2" descr="http://www.clker.com/cliparts/i/y/C/C/k/U/duck-hi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5594" y="2736627"/>
              <a:ext cx="464638" cy="487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300192" y="1266564"/>
            <a:ext cx="1104641" cy="575088"/>
            <a:chOff x="6858897" y="1266564"/>
            <a:chExt cx="1104641" cy="575088"/>
          </a:xfrm>
        </p:grpSpPr>
        <p:pic>
          <p:nvPicPr>
            <p:cNvPr id="58" name="Picture 2" descr="http://www.clker.com/cliparts/8/6/e/a/1237914684389011788StudioFibonacci_Cartoon_bunny.svg.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897" y="1266564"/>
              <a:ext cx="367202" cy="575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2" descr="http://www.clker.com/cliparts/8/6/e/a/1237914684389011788StudioFibonacci_Cartoon_bunny.svg.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6" y="1266564"/>
              <a:ext cx="367202" cy="575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2" descr="http://www.clker.com/cliparts/8/6/e/a/1237914684389011788StudioFibonacci_Cartoon_bunny.svg.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266564"/>
              <a:ext cx="367202" cy="575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699792" y="2232094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1907704" y="223209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>
            <a:off x="251520" y="2122000"/>
            <a:ext cx="1090976" cy="1090976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24544" y="1732166"/>
            <a:ext cx="2664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u="sng" dirty="0" smtClean="0">
                <a:solidFill>
                  <a:srgbClr val="002060"/>
                </a:solidFill>
              </a:rPr>
              <a:t>Complete the shape </a:t>
            </a:r>
            <a:r>
              <a:rPr lang="en-US" u="sng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  <a:endParaRPr lang="ar-EG" u="sng" dirty="0">
              <a:solidFill>
                <a:srgbClr val="002060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3599892" y="2079890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131840" y="2079890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42" name="Picture 41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44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6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ar-EG" dirty="0"/>
          </a:p>
        </p:txBody>
      </p:sp>
      <p:sp>
        <p:nvSpPr>
          <p:cNvPr id="39" name="Rounded Rectangle 38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46" name="Picture 45" descr="outside-t2.png"/>
          <p:cNvPicPr>
            <a:picLocks noChangeAspect="1"/>
          </p:cNvPicPr>
          <p:nvPr/>
        </p:nvPicPr>
        <p:blipFill>
          <a:blip r:embed="rId6" cstate="print"/>
          <a:srcRect l="8396" t="15350" r="55943" b="54200"/>
          <a:stretch>
            <a:fillRect/>
          </a:stretch>
        </p:blipFill>
        <p:spPr>
          <a:xfrm>
            <a:off x="7164288" y="2377777"/>
            <a:ext cx="810385" cy="979215"/>
          </a:xfrm>
          <a:prstGeom prst="rect">
            <a:avLst/>
          </a:prstGeom>
        </p:spPr>
      </p:pic>
      <p:pic>
        <p:nvPicPr>
          <p:cNvPr id="47" name="Picture 46" descr="outside-t2.png"/>
          <p:cNvPicPr>
            <a:picLocks noChangeAspect="1"/>
          </p:cNvPicPr>
          <p:nvPr/>
        </p:nvPicPr>
        <p:blipFill>
          <a:blip r:embed="rId6" cstate="print"/>
          <a:srcRect l="8396" t="51977" r="55943" b="16401"/>
          <a:stretch>
            <a:fillRect/>
          </a:stretch>
        </p:blipFill>
        <p:spPr>
          <a:xfrm>
            <a:off x="8028384" y="2348880"/>
            <a:ext cx="847377" cy="1063332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7452320" y="2113111"/>
            <a:ext cx="140415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>
                <a:sym typeface="Wingdings" pitchFamily="2" charset="2"/>
              </a:rPr>
              <a:t>circle at outside</a:t>
            </a:r>
            <a:endParaRPr lang="ar-EG" sz="1400" u="sng" dirty="0"/>
          </a:p>
        </p:txBody>
      </p:sp>
      <p:sp>
        <p:nvSpPr>
          <p:cNvPr id="49" name="Cloud 48"/>
          <p:cNvSpPr/>
          <p:nvPr/>
        </p:nvSpPr>
        <p:spPr>
          <a:xfrm>
            <a:off x="6948264" y="1979941"/>
            <a:ext cx="2195736" cy="152106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22131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4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4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2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1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916832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763" y="2492896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474" y="247985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724" y="2480269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362" y="2492896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www.clker.com/cliparts/8/6/e/a/1237914684389011788StudioFibonacci_Cartoon_bunny.svg.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897" y="1266564"/>
            <a:ext cx="367202" cy="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www.clker.com/cliparts/8/6/e/a/1237914684389011788StudioFibonacci_Cartoon_bunny.svg.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604" y="1266564"/>
            <a:ext cx="367202" cy="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www.clker.com/cliparts/8/6/e/a/1237914684389011788StudioFibonacci_Cartoon_bunny.svg.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93" y="1266564"/>
            <a:ext cx="367202" cy="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03948" y="2272638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311860" y="2272638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1500" y="1700808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635896" y="917085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167844" y="911530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http://www.clker.com/cliparts/8/6/e/a/1237914684389011788StudioFibonacci_Cartoon_bunny.svg.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631" y="1167057"/>
            <a:ext cx="367202" cy="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clker.com/cliparts/8/6/e/a/1237914684389011788StudioFibonacci_Cartoon_bunny.svg.m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847" y="1208710"/>
            <a:ext cx="367202" cy="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</a:t>
            </a:r>
            <a:r>
              <a:rPr lang="en-US" smtClean="0">
                <a:solidFill>
                  <a:schemeClr val="tx1"/>
                </a:solidFill>
              </a:rPr>
              <a:t>– color </a:t>
            </a:r>
            <a:r>
              <a:rPr lang="en-US" dirty="0" smtClean="0">
                <a:solidFill>
                  <a:schemeClr val="tx1"/>
                </a:solidFill>
              </a:rPr>
              <a:t>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43" name="Picture 42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45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7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ar-EG" dirty="0"/>
          </a:p>
        </p:txBody>
      </p:sp>
      <p:sp>
        <p:nvSpPr>
          <p:cNvPr id="46" name="Rounded Rectangle 4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47" name="Picture 46" descr="027c2e6f7a9f5eae3eab73b67b8d4100.jpg"/>
          <p:cNvPicPr>
            <a:picLocks noChangeAspect="1"/>
          </p:cNvPicPr>
          <p:nvPr/>
        </p:nvPicPr>
        <p:blipFill>
          <a:blip r:embed="rId6" cstate="print"/>
          <a:srcRect l="10677" t="41162" r="47952" b="32083"/>
          <a:stretch>
            <a:fillRect/>
          </a:stretch>
        </p:blipFill>
        <p:spPr>
          <a:xfrm>
            <a:off x="1685679" y="2333510"/>
            <a:ext cx="1116124" cy="936104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48673" y="2647673"/>
            <a:ext cx="140415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>
                <a:sym typeface="Wingdings" pitchFamily="2" charset="2"/>
              </a:rPr>
              <a:t>circle at inside</a:t>
            </a:r>
            <a:endParaRPr lang="ar-EG" sz="1400" u="sng" dirty="0"/>
          </a:p>
        </p:txBody>
      </p:sp>
    </p:spTree>
    <p:extLst>
      <p:ext uri="{BB962C8B-B14F-4D97-AF65-F5344CB8AC3E}">
        <p14:creationId xmlns:p14="http://schemas.microsoft.com/office/powerpoint/2010/main" val="118794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58109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6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6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6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4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3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11960" y="2492896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419872" y="2492896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>
            <a:off x="3219497" y="1412776"/>
            <a:ext cx="920455" cy="920455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6512" y="1835532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419872" y="1196752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24" y="2204864"/>
            <a:ext cx="572600" cy="495519"/>
          </a:xfrm>
          <a:prstGeom prst="rect">
            <a:avLst/>
          </a:prstGeom>
        </p:spPr>
      </p:pic>
      <p:pic>
        <p:nvPicPr>
          <p:cNvPr id="42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887" y="2734465"/>
            <a:ext cx="572600" cy="495519"/>
          </a:xfrm>
          <a:prstGeom prst="rect">
            <a:avLst/>
          </a:prstGeom>
        </p:spPr>
      </p:pic>
      <p:pic>
        <p:nvPicPr>
          <p:cNvPr id="43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736" y="2734465"/>
            <a:ext cx="572600" cy="495519"/>
          </a:xfrm>
          <a:prstGeom prst="rect">
            <a:avLst/>
          </a:prstGeom>
        </p:spPr>
      </p:pic>
      <p:pic>
        <p:nvPicPr>
          <p:cNvPr id="44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563" y="2709829"/>
            <a:ext cx="572600" cy="495519"/>
          </a:xfrm>
          <a:prstGeom prst="rect">
            <a:avLst/>
          </a:prstGeom>
        </p:spPr>
      </p:pic>
      <p:pic>
        <p:nvPicPr>
          <p:cNvPr id="45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997" y="2170985"/>
            <a:ext cx="572600" cy="495519"/>
          </a:xfrm>
          <a:prstGeom prst="rect">
            <a:avLst/>
          </a:prstGeom>
        </p:spPr>
      </p:pic>
      <p:pic>
        <p:nvPicPr>
          <p:cNvPr id="66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39" y="2108191"/>
            <a:ext cx="572600" cy="495519"/>
          </a:xfrm>
          <a:prstGeom prst="rect">
            <a:avLst/>
          </a:prstGeom>
        </p:spPr>
      </p:pic>
      <p:pic>
        <p:nvPicPr>
          <p:cNvPr id="67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27" y="1244704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978" y="1088516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043" y="1002987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334" y="146230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193" y="1429370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ounded Rectangle 54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59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74" name="Picture 4" descr="I:\ \KG2\Arabic\low siz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ar-EG" dirty="0"/>
          </a:p>
        </p:txBody>
      </p:sp>
      <p:sp>
        <p:nvSpPr>
          <p:cNvPr id="46" name="Rounded Rectangle 4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499" y="2521639"/>
            <a:ext cx="1728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err="1" smtClean="0">
                <a:sym typeface="Wingdings" pitchFamily="2" charset="2"/>
              </a:rPr>
              <a:t>Colour</a:t>
            </a:r>
            <a:r>
              <a:rPr lang="en-US" sz="1400" u="sng" dirty="0" smtClean="0">
                <a:sym typeface="Wingdings" pitchFamily="2" charset="2"/>
              </a:rPr>
              <a:t> the heavier</a:t>
            </a:r>
            <a:endParaRPr lang="ar-EG" sz="1400" u="sng" dirty="0"/>
          </a:p>
        </p:txBody>
      </p:sp>
      <p:pic>
        <p:nvPicPr>
          <p:cNvPr id="48" name="Picture 47" descr="_صور_تلوين_ارانب_صور_رسومات_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84801" y="2603710"/>
            <a:ext cx="1053917" cy="792088"/>
          </a:xfrm>
          <a:prstGeom prst="rect">
            <a:avLst/>
          </a:prstGeom>
        </p:spPr>
      </p:pic>
      <p:pic>
        <p:nvPicPr>
          <p:cNvPr id="49" name="Picture 48" descr="_صور_تلوين_ارانب_صور_رسومات_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6" y="2900823"/>
            <a:ext cx="606958" cy="456169"/>
          </a:xfrm>
          <a:prstGeom prst="rect">
            <a:avLst/>
          </a:prstGeom>
        </p:spPr>
      </p:pic>
      <p:pic>
        <p:nvPicPr>
          <p:cNvPr id="50" name="Picture 49" descr="I:\ \KG2\agial logo\tran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4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47383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6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7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6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7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6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7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6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5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83968" y="571241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491880" y="571241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16523372">
            <a:off x="3480042" y="2595481"/>
            <a:ext cx="545488" cy="545488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6512" y="1691516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815916" y="160306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347864" y="160306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24" y="2204864"/>
            <a:ext cx="572600" cy="495519"/>
          </a:xfrm>
          <a:prstGeom prst="rect">
            <a:avLst/>
          </a:prstGeom>
        </p:spPr>
      </p:pic>
      <p:pic>
        <p:nvPicPr>
          <p:cNvPr id="42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887" y="2734465"/>
            <a:ext cx="572600" cy="495519"/>
          </a:xfrm>
          <a:prstGeom prst="rect">
            <a:avLst/>
          </a:prstGeom>
        </p:spPr>
      </p:pic>
      <p:pic>
        <p:nvPicPr>
          <p:cNvPr id="43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736" y="2734465"/>
            <a:ext cx="572600" cy="495519"/>
          </a:xfrm>
          <a:prstGeom prst="rect">
            <a:avLst/>
          </a:prstGeom>
        </p:spPr>
      </p:pic>
      <p:pic>
        <p:nvPicPr>
          <p:cNvPr id="44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563" y="2709829"/>
            <a:ext cx="572600" cy="495519"/>
          </a:xfrm>
          <a:prstGeom prst="rect">
            <a:avLst/>
          </a:prstGeom>
        </p:spPr>
      </p:pic>
      <p:pic>
        <p:nvPicPr>
          <p:cNvPr id="45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997" y="2170985"/>
            <a:ext cx="572600" cy="495519"/>
          </a:xfrm>
          <a:prstGeom prst="rect">
            <a:avLst/>
          </a:prstGeom>
        </p:spPr>
      </p:pic>
      <p:pic>
        <p:nvPicPr>
          <p:cNvPr id="66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39" y="2108191"/>
            <a:ext cx="572600" cy="495519"/>
          </a:xfrm>
          <a:prstGeom prst="rect">
            <a:avLst/>
          </a:prstGeom>
        </p:spPr>
      </p:pic>
      <p:pic>
        <p:nvPicPr>
          <p:cNvPr id="67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27" y="1244704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978" y="1088516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043" y="1002987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334" y="146230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193" y="1429370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295" y="95302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552" y="1055688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ounded Rectangle 56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</a:t>
            </a:r>
            <a:r>
              <a:rPr lang="en-US" smtClean="0">
                <a:solidFill>
                  <a:schemeClr val="tx1"/>
                </a:solidFill>
              </a:rPr>
              <a:t>– color </a:t>
            </a:r>
            <a:r>
              <a:rPr lang="en-US" dirty="0" smtClean="0">
                <a:solidFill>
                  <a:schemeClr val="tx1"/>
                </a:solidFill>
              </a:rPr>
              <a:t>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59" name="Picture 58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74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76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ar-EG" dirty="0"/>
          </a:p>
        </p:txBody>
      </p:sp>
      <p:sp>
        <p:nvSpPr>
          <p:cNvPr id="46" name="Rounded Rectangle 4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499" y="2521639"/>
            <a:ext cx="1728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err="1" smtClean="0">
                <a:sym typeface="Wingdings" pitchFamily="2" charset="2"/>
              </a:rPr>
              <a:t>Colour</a:t>
            </a:r>
            <a:r>
              <a:rPr lang="en-US" sz="1400" u="sng" dirty="0" smtClean="0">
                <a:sym typeface="Wingdings" pitchFamily="2" charset="2"/>
              </a:rPr>
              <a:t> the shorter</a:t>
            </a:r>
            <a:endParaRPr lang="ar-EG" sz="1400" u="sng" dirty="0"/>
          </a:p>
        </p:txBody>
      </p:sp>
      <p:pic>
        <p:nvPicPr>
          <p:cNvPr id="51" name="Picture 2" descr="http://t2.gstatic.com/images?q=tbn:ANd9GcTdJ-6CstrNzqi8Whl3LzuEhfe_muN483wBEORVgE0PkFJq2ck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2" t="14776" r="6589" b="25797"/>
          <a:stretch/>
        </p:blipFill>
        <p:spPr bwMode="auto">
          <a:xfrm>
            <a:off x="964824" y="2829416"/>
            <a:ext cx="1327788" cy="25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://t2.gstatic.com/images?q=tbn:ANd9GcTdJ-6CstrNzqi8Whl3LzuEhfe_muN483wBEORVgE0PkFJq2ck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2" t="14776" r="6589" b="25797"/>
          <a:stretch/>
        </p:blipFill>
        <p:spPr bwMode="auto">
          <a:xfrm>
            <a:off x="968892" y="3105407"/>
            <a:ext cx="908884" cy="25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3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30022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8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8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7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+mj-cs"/>
                        </a:rPr>
                        <a:t>8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ndalus" panose="02020603050405020304" pitchFamily="18" charset="-78"/>
                        </a:rPr>
                        <a:t>7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ndalus" panose="02020603050405020304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8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ومسطر  2" pitchFamily="2" charset="-78"/>
                        </a:rPr>
                        <a:t>7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ومسطر  2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4500" b="1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cs typeface="ABO SLMAN Alomar  منقط  1" pitchFamily="2" charset="-78"/>
                        </a:rPr>
                        <a:t>6</a:t>
                      </a:r>
                      <a:endParaRPr lang="ar-EG" sz="4500" b="1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11960" y="2492896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419872" y="2492896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36512" y="1700808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815916" y="148478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347864" y="1484784"/>
            <a:ext cx="468052" cy="8178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419872" y="1196752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824" y="2204864"/>
            <a:ext cx="572600" cy="495519"/>
          </a:xfrm>
          <a:prstGeom prst="rect">
            <a:avLst/>
          </a:prstGeom>
        </p:spPr>
      </p:pic>
      <p:pic>
        <p:nvPicPr>
          <p:cNvPr id="42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887" y="2734465"/>
            <a:ext cx="572600" cy="495519"/>
          </a:xfrm>
          <a:prstGeom prst="rect">
            <a:avLst/>
          </a:prstGeom>
        </p:spPr>
      </p:pic>
      <p:pic>
        <p:nvPicPr>
          <p:cNvPr id="43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736" y="2734465"/>
            <a:ext cx="572600" cy="495519"/>
          </a:xfrm>
          <a:prstGeom prst="rect">
            <a:avLst/>
          </a:prstGeom>
        </p:spPr>
      </p:pic>
      <p:pic>
        <p:nvPicPr>
          <p:cNvPr id="44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563" y="2709829"/>
            <a:ext cx="572600" cy="495519"/>
          </a:xfrm>
          <a:prstGeom prst="rect">
            <a:avLst/>
          </a:prstGeom>
        </p:spPr>
      </p:pic>
      <p:pic>
        <p:nvPicPr>
          <p:cNvPr id="45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997" y="2170985"/>
            <a:ext cx="572600" cy="495519"/>
          </a:xfrm>
          <a:prstGeom prst="rect">
            <a:avLst/>
          </a:prstGeom>
        </p:spPr>
      </p:pic>
      <p:pic>
        <p:nvPicPr>
          <p:cNvPr id="66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39" y="2108191"/>
            <a:ext cx="572600" cy="495519"/>
          </a:xfrm>
          <a:prstGeom prst="rect">
            <a:avLst/>
          </a:prstGeom>
        </p:spPr>
      </p:pic>
      <p:pic>
        <p:nvPicPr>
          <p:cNvPr id="67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27" y="1244704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26" y="1141338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043" y="1002987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334" y="146230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193" y="1429370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295" y="953021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552" y="1055688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ttp://www.clker.com/cliparts/i/y/C/C/k/U/duck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764704"/>
            <a:ext cx="464638" cy="4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صورة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533" y="2630473"/>
            <a:ext cx="572600" cy="495519"/>
          </a:xfrm>
          <a:prstGeom prst="rect">
            <a:avLst/>
          </a:prstGeom>
        </p:spPr>
      </p:pic>
      <p:sp>
        <p:nvSpPr>
          <p:cNvPr id="59" name="Rounded Rectangle 58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74" name="Picture 73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76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78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ar-EG" dirty="0"/>
          </a:p>
        </p:txBody>
      </p:sp>
      <p:sp>
        <p:nvSpPr>
          <p:cNvPr id="46" name="Rounded Rectangle 4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499" y="2521639"/>
            <a:ext cx="1728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err="1" smtClean="0">
                <a:sym typeface="Wingdings" pitchFamily="2" charset="2"/>
              </a:rPr>
              <a:t>Colour</a:t>
            </a:r>
            <a:r>
              <a:rPr lang="en-US" sz="1400" u="sng" dirty="0" smtClean="0">
                <a:sym typeface="Wingdings" pitchFamily="2" charset="2"/>
              </a:rPr>
              <a:t> the taller</a:t>
            </a:r>
            <a:endParaRPr lang="ar-EG" sz="1400" u="sng" dirty="0"/>
          </a:p>
        </p:txBody>
      </p:sp>
      <p:sp>
        <p:nvSpPr>
          <p:cNvPr id="48" name="Heart 47"/>
          <p:cNvSpPr/>
          <p:nvPr/>
        </p:nvSpPr>
        <p:spPr>
          <a:xfrm>
            <a:off x="1561049" y="2467963"/>
            <a:ext cx="850711" cy="871212"/>
          </a:xfrm>
          <a:prstGeom prst="heart">
            <a:avLst/>
          </a:prstGeom>
          <a:noFill/>
          <a:ln w="12700">
            <a:solidFill>
              <a:srgbClr val="B50D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9" name="Heart 48"/>
          <p:cNvSpPr/>
          <p:nvPr/>
        </p:nvSpPr>
        <p:spPr>
          <a:xfrm>
            <a:off x="2450825" y="2943200"/>
            <a:ext cx="356980" cy="365583"/>
          </a:xfrm>
          <a:prstGeom prst="heart">
            <a:avLst/>
          </a:prstGeom>
          <a:noFill/>
          <a:ln w="12700">
            <a:solidFill>
              <a:srgbClr val="B50D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5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78200"/>
              </p:ext>
            </p:extLst>
          </p:nvPr>
        </p:nvGraphicFramePr>
        <p:xfrm>
          <a:off x="323948" y="3436601"/>
          <a:ext cx="8640000" cy="233172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72000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8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8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8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9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8</a:t>
                      </a:r>
                      <a:endParaRPr lang="ar-EG" sz="4500" b="1" kern="1200" dirty="0" smtClean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4500" b="1" kern="1200" dirty="0" smtClean="0">
                          <a:solidFill>
                            <a:srgbClr val="FF0000"/>
                          </a:solidFill>
                          <a:latin typeface="Letters Dotted" panose="00000400000000000000" pitchFamily="2" charset="0"/>
                          <a:ea typeface="+mn-ea"/>
                          <a:cs typeface="ABO SLMAN Alomar  منقط  1" pitchFamily="2" charset="-78"/>
                        </a:rPr>
                        <a:t>7</a:t>
                      </a:r>
                      <a:endParaRPr lang="ar-EG" sz="4500" b="1" kern="1200" dirty="0">
                        <a:solidFill>
                          <a:srgbClr val="FF0000"/>
                        </a:solidFill>
                        <a:latin typeface="Letters Dotted" panose="00000400000000000000" pitchFamily="2" charset="0"/>
                        <a:ea typeface="+mn-ea"/>
                        <a:cs typeface="ABO SLMAN Alomar  منقط  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45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453791" y="602891"/>
            <a:ext cx="1630378" cy="27541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4788024" y="177281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7"/>
          <p:cNvSpPr/>
          <p:nvPr/>
        </p:nvSpPr>
        <p:spPr>
          <a:xfrm>
            <a:off x="4572000" y="26587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Rectangle 97"/>
          <p:cNvSpPr/>
          <p:nvPr/>
        </p:nvSpPr>
        <p:spPr>
          <a:xfrm>
            <a:off x="4644008" y="1706032"/>
            <a:ext cx="1368152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ar-EG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444208" y="2272638"/>
            <a:ext cx="2052486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7" name="مجموعة 16"/>
          <p:cNvGrpSpPr/>
          <p:nvPr/>
        </p:nvGrpSpPr>
        <p:grpSpPr>
          <a:xfrm>
            <a:off x="8316416" y="1700808"/>
            <a:ext cx="740473" cy="414975"/>
            <a:chOff x="8316416" y="1464109"/>
            <a:chExt cx="740473" cy="414975"/>
          </a:xfrm>
        </p:grpSpPr>
        <p:sp>
          <p:nvSpPr>
            <p:cNvPr id="18" name="وسيلة شرح مستطيلة مستديرة الزوايا 17"/>
            <p:cNvSpPr/>
            <p:nvPr/>
          </p:nvSpPr>
          <p:spPr>
            <a:xfrm>
              <a:off x="8316416" y="1464109"/>
              <a:ext cx="740473" cy="414975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en-US" sz="1200" b="1" dirty="0" smtClean="0">
                  <a:solidFill>
                    <a:srgbClr val="FF0000"/>
                  </a:solidFill>
                </a:rPr>
                <a:t>count</a:t>
              </a:r>
              <a:endParaRPr lang="ar-EG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>
              <a:off x="8364448" y="1772816"/>
              <a:ext cx="67204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شكل حر 11"/>
          <p:cNvSpPr/>
          <p:nvPr/>
        </p:nvSpPr>
        <p:spPr>
          <a:xfrm>
            <a:off x="6660232" y="1052736"/>
            <a:ext cx="1616815" cy="868330"/>
          </a:xfrm>
          <a:custGeom>
            <a:avLst/>
            <a:gdLst>
              <a:gd name="connsiteX0" fmla="*/ 38000 w 3001380"/>
              <a:gd name="connsiteY0" fmla="*/ 861536 h 1439169"/>
              <a:gd name="connsiteX1" fmla="*/ 815240 w 3001380"/>
              <a:gd name="connsiteY1" fmla="*/ 38576 h 1439169"/>
              <a:gd name="connsiteX2" fmla="*/ 2232560 w 3001380"/>
              <a:gd name="connsiteY2" fmla="*/ 160496 h 1439169"/>
              <a:gd name="connsiteX3" fmla="*/ 2796440 w 3001380"/>
              <a:gd name="connsiteY3" fmla="*/ 389096 h 1439169"/>
              <a:gd name="connsiteX4" fmla="*/ 2887880 w 3001380"/>
              <a:gd name="connsiteY4" fmla="*/ 1303496 h 1439169"/>
              <a:gd name="connsiteX5" fmla="*/ 1272440 w 3001380"/>
              <a:gd name="connsiteY5" fmla="*/ 1410176 h 1439169"/>
              <a:gd name="connsiteX6" fmla="*/ 98960 w 3001380"/>
              <a:gd name="connsiteY6" fmla="*/ 1364456 h 1439169"/>
              <a:gd name="connsiteX7" fmla="*/ 144680 w 3001380"/>
              <a:gd name="connsiteY7" fmla="*/ 648176 h 143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1380" h="1439169">
                <a:moveTo>
                  <a:pt x="38000" y="861536"/>
                </a:moveTo>
                <a:cubicBezTo>
                  <a:pt x="243740" y="508476"/>
                  <a:pt x="449480" y="155416"/>
                  <a:pt x="815240" y="38576"/>
                </a:cubicBezTo>
                <a:cubicBezTo>
                  <a:pt x="1181000" y="-78264"/>
                  <a:pt x="1902360" y="102076"/>
                  <a:pt x="2232560" y="160496"/>
                </a:cubicBezTo>
                <a:cubicBezTo>
                  <a:pt x="2562760" y="218916"/>
                  <a:pt x="2687220" y="198596"/>
                  <a:pt x="2796440" y="389096"/>
                </a:cubicBezTo>
                <a:cubicBezTo>
                  <a:pt x="2905660" y="579596"/>
                  <a:pt x="3141880" y="1133316"/>
                  <a:pt x="2887880" y="1303496"/>
                </a:cubicBezTo>
                <a:cubicBezTo>
                  <a:pt x="2633880" y="1473676"/>
                  <a:pt x="1737260" y="1400016"/>
                  <a:pt x="1272440" y="1410176"/>
                </a:cubicBezTo>
                <a:cubicBezTo>
                  <a:pt x="807620" y="1420336"/>
                  <a:pt x="286920" y="1491456"/>
                  <a:pt x="98960" y="1364456"/>
                </a:cubicBezTo>
                <a:cubicBezTo>
                  <a:pt x="-89000" y="1237456"/>
                  <a:pt x="27840" y="942816"/>
                  <a:pt x="144680" y="648176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62" name="رابط مستقيم 30"/>
          <p:cNvCxnSpPr/>
          <p:nvPr/>
        </p:nvCxnSpPr>
        <p:spPr>
          <a:xfrm flipH="1">
            <a:off x="4788024" y="321297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11960" y="2492896"/>
            <a:ext cx="0" cy="8368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419872" y="2492896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5166333">
            <a:off x="3439995" y="1505996"/>
            <a:ext cx="747445" cy="747445"/>
          </a:xfrm>
          <a:prstGeom prst="arc">
            <a:avLst>
              <a:gd name="adj1" fmla="val 16200000"/>
              <a:gd name="adj2" fmla="val 535763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TextBox 1"/>
          <p:cNvSpPr txBox="1"/>
          <p:nvPr/>
        </p:nvSpPr>
        <p:spPr>
          <a:xfrm>
            <a:off x="-36512" y="1691516"/>
            <a:ext cx="39244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u="sng" dirty="0" smtClean="0"/>
              <a:t>Complete the shape </a:t>
            </a:r>
            <a:r>
              <a:rPr lang="en-US" u="sng" dirty="0" smtClean="0"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		</a:t>
            </a:r>
            <a:endParaRPr lang="ar-EG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3419872" y="764704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419872" y="1196752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صورة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63" y="865856"/>
            <a:ext cx="475757" cy="444997"/>
          </a:xfrm>
          <a:prstGeom prst="rect">
            <a:avLst/>
          </a:prstGeom>
        </p:spPr>
      </p:pic>
      <p:pic>
        <p:nvPicPr>
          <p:cNvPr id="59" name="صورة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92" y="894701"/>
            <a:ext cx="444919" cy="416152"/>
          </a:xfrm>
          <a:prstGeom prst="rect">
            <a:avLst/>
          </a:prstGeom>
        </p:spPr>
      </p:pic>
      <p:pic>
        <p:nvPicPr>
          <p:cNvPr id="60" name="صورة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09" y="1124744"/>
            <a:ext cx="498055" cy="465853"/>
          </a:xfrm>
          <a:prstGeom prst="rect">
            <a:avLst/>
          </a:prstGeom>
        </p:spPr>
      </p:pic>
      <p:pic>
        <p:nvPicPr>
          <p:cNvPr id="74" name="صورة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60402"/>
            <a:ext cx="487477" cy="455959"/>
          </a:xfrm>
          <a:prstGeom prst="rect">
            <a:avLst/>
          </a:prstGeom>
        </p:spPr>
      </p:pic>
      <p:pic>
        <p:nvPicPr>
          <p:cNvPr id="75" name="صورة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759" y="1596823"/>
            <a:ext cx="409601" cy="383118"/>
          </a:xfrm>
          <a:prstGeom prst="rect">
            <a:avLst/>
          </a:prstGeom>
        </p:spPr>
      </p:pic>
      <p:pic>
        <p:nvPicPr>
          <p:cNvPr id="76" name="صورة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68" y="1584720"/>
            <a:ext cx="403040" cy="376982"/>
          </a:xfrm>
          <a:prstGeom prst="rect">
            <a:avLst/>
          </a:prstGeom>
        </p:spPr>
      </p:pic>
      <p:pic>
        <p:nvPicPr>
          <p:cNvPr id="77" name="صورة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01" y="875641"/>
            <a:ext cx="455179" cy="425749"/>
          </a:xfrm>
          <a:prstGeom prst="rect">
            <a:avLst/>
          </a:prstGeom>
        </p:spPr>
      </p:pic>
      <p:pic>
        <p:nvPicPr>
          <p:cNvPr id="78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065" y="1355600"/>
            <a:ext cx="365072" cy="341468"/>
          </a:xfrm>
          <a:prstGeom prst="rect">
            <a:avLst/>
          </a:prstGeom>
        </p:spPr>
      </p:pic>
      <p:pic>
        <p:nvPicPr>
          <p:cNvPr id="8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70" y="2271447"/>
            <a:ext cx="595581" cy="468216"/>
          </a:xfrm>
          <a:prstGeom prst="rect">
            <a:avLst/>
          </a:prstGeom>
        </p:spPr>
      </p:pic>
      <p:pic>
        <p:nvPicPr>
          <p:cNvPr id="88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39" y="2119729"/>
            <a:ext cx="595581" cy="468216"/>
          </a:xfrm>
          <a:prstGeom prst="rect">
            <a:avLst/>
          </a:prstGeom>
        </p:spPr>
      </p:pic>
      <p:pic>
        <p:nvPicPr>
          <p:cNvPr id="89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058" y="2068500"/>
            <a:ext cx="595581" cy="468216"/>
          </a:xfrm>
          <a:prstGeom prst="rect">
            <a:avLst/>
          </a:prstGeom>
        </p:spPr>
      </p:pic>
      <p:pic>
        <p:nvPicPr>
          <p:cNvPr id="90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56" y="2238875"/>
            <a:ext cx="595581" cy="468216"/>
          </a:xfrm>
          <a:prstGeom prst="rect">
            <a:avLst/>
          </a:prstGeom>
        </p:spPr>
      </p:pic>
      <p:pic>
        <p:nvPicPr>
          <p:cNvPr id="91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74" y="2796776"/>
            <a:ext cx="595581" cy="468216"/>
          </a:xfrm>
          <a:prstGeom prst="rect">
            <a:avLst/>
          </a:prstGeom>
        </p:spPr>
      </p:pic>
      <p:pic>
        <p:nvPicPr>
          <p:cNvPr id="92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34" y="2888776"/>
            <a:ext cx="595581" cy="468216"/>
          </a:xfrm>
          <a:prstGeom prst="rect">
            <a:avLst/>
          </a:prstGeom>
        </p:spPr>
      </p:pic>
      <p:pic>
        <p:nvPicPr>
          <p:cNvPr id="93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27" y="2888776"/>
            <a:ext cx="595581" cy="468216"/>
          </a:xfrm>
          <a:prstGeom prst="rect">
            <a:avLst/>
          </a:prstGeom>
        </p:spPr>
      </p:pic>
      <p:pic>
        <p:nvPicPr>
          <p:cNvPr id="94" name="صورة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35" y="2798836"/>
            <a:ext cx="595581" cy="468216"/>
          </a:xfrm>
          <a:prstGeom prst="rect">
            <a:avLst/>
          </a:prstGeom>
        </p:spPr>
      </p:pic>
      <p:pic>
        <p:nvPicPr>
          <p:cNvPr id="95" name="صورة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160" y="1079886"/>
            <a:ext cx="365072" cy="341468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2915816" y="0"/>
            <a:ext cx="3312368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Count – match – color – write  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48673" y="980728"/>
            <a:ext cx="2163087" cy="71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Comments and </a:t>
            </a:r>
            <a:r>
              <a:rPr lang="en-US" sz="1100" dirty="0" smtClean="0">
                <a:solidFill>
                  <a:schemeClr val="tx1"/>
                </a:solidFill>
              </a:rPr>
              <a:t>Suggestions</a:t>
            </a:r>
          </a:p>
          <a:p>
            <a:pPr algn="ctr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pic>
        <p:nvPicPr>
          <p:cNvPr id="56" name="Picture 55" descr="I:\ \KG2\agial logo\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49" y="1763749"/>
            <a:ext cx="3330502" cy="333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314293" y="619795"/>
            <a:ext cx="2493512" cy="28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EG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حضانة أجيال –عصرية- 25 عام من الخبرة</a:t>
            </a:r>
          </a:p>
        </p:txBody>
      </p:sp>
      <p:sp>
        <p:nvSpPr>
          <p:cNvPr id="66" name="TextBox 28"/>
          <p:cNvSpPr txBox="1">
            <a:spLocks noChangeArrowheads="1"/>
          </p:cNvSpPr>
          <p:nvPr/>
        </p:nvSpPr>
        <p:spPr bwMode="auto">
          <a:xfrm>
            <a:off x="719510" y="116632"/>
            <a:ext cx="2160587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 rtl="0" eaLnBrk="1" hangingPunct="1"/>
            <a:r>
              <a:rPr lang="en-US" sz="1400" u="sng" dirty="0" err="1"/>
              <a:t>Agial</a:t>
            </a:r>
            <a:r>
              <a:rPr lang="en-US" sz="1400" u="sng" dirty="0"/>
              <a:t> Nursery </a:t>
            </a:r>
            <a:endParaRPr lang="en-US" sz="1400" dirty="0"/>
          </a:p>
          <a:p>
            <a:pPr algn="l" rtl="0" eaLnBrk="1" hangingPunct="1"/>
            <a:r>
              <a:rPr lang="en-US" sz="1400" u="sng" dirty="0"/>
              <a:t>(Islamic – Languages</a:t>
            </a:r>
            <a:r>
              <a:rPr lang="en-US" sz="1400" u="sng" dirty="0" smtClean="0"/>
              <a:t>)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6498418" y="44624"/>
            <a:ext cx="2555875" cy="738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1400" dirty="0"/>
              <a:t>Name : ………………………………….</a:t>
            </a:r>
          </a:p>
          <a:p>
            <a:pPr algn="l" rtl="0">
              <a:defRPr/>
            </a:pPr>
            <a:r>
              <a:rPr lang="en-US" sz="1400" dirty="0"/>
              <a:t>Date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</a:p>
          <a:p>
            <a:pPr algn="l" rtl="0">
              <a:defRPr/>
            </a:pPr>
            <a:r>
              <a:rPr lang="en-US" sz="1400" dirty="0"/>
              <a:t>Class </a:t>
            </a:r>
            <a:r>
              <a:rPr lang="en-US" sz="1400" dirty="0" smtClean="0"/>
              <a:t>:  </a:t>
            </a:r>
            <a:r>
              <a:rPr lang="en-US" sz="1400" dirty="0"/>
              <a:t>………………………………….</a:t>
            </a:r>
            <a:endParaRPr lang="ar-EG" sz="1400" dirty="0"/>
          </a:p>
        </p:txBody>
      </p:sp>
      <p:pic>
        <p:nvPicPr>
          <p:cNvPr id="68" name="Picture 4" descr="I:\ \KG2\Arabic\low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ar-EG" dirty="0"/>
          </a:p>
        </p:txBody>
      </p:sp>
      <p:sp>
        <p:nvSpPr>
          <p:cNvPr id="46" name="Rounded Rectangle 45"/>
          <p:cNvSpPr/>
          <p:nvPr/>
        </p:nvSpPr>
        <p:spPr>
          <a:xfrm>
            <a:off x="917161" y="5877272"/>
            <a:ext cx="7975319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endParaRPr lang="en-US" sz="1100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200" u="sng" dirty="0" smtClean="0">
                <a:solidFill>
                  <a:schemeClr val="tx1"/>
                </a:solidFill>
              </a:rPr>
              <a:t>Dictate the numbers </a:t>
            </a:r>
            <a:r>
              <a:rPr lang="en-US" sz="1200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1200" u="sng" dirty="0" smtClean="0">
              <a:solidFill>
                <a:schemeClr val="tx1"/>
              </a:solidFill>
            </a:endParaRPr>
          </a:p>
          <a:p>
            <a:pPr algn="l" rtl="0"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l" rtl="0"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defRPr/>
            </a:pPr>
            <a:endParaRPr lang="ar-EG" sz="11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499" y="2521639"/>
            <a:ext cx="1728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u="sng" dirty="0" smtClean="0">
                <a:sym typeface="Wingdings" pitchFamily="2" charset="2"/>
              </a:rPr>
              <a:t>Color the lighter</a:t>
            </a:r>
            <a:endParaRPr lang="ar-EG" sz="1400" u="sng" dirty="0"/>
          </a:p>
        </p:txBody>
      </p:sp>
      <p:sp>
        <p:nvSpPr>
          <p:cNvPr id="48" name="5-Point Star 47"/>
          <p:cNvSpPr/>
          <p:nvPr/>
        </p:nvSpPr>
        <p:spPr>
          <a:xfrm>
            <a:off x="1561049" y="2353837"/>
            <a:ext cx="612068" cy="821420"/>
          </a:xfrm>
          <a:prstGeom prst="star5">
            <a:avLst/>
          </a:prstGeom>
          <a:noFill/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9" name="5-Point Star 48"/>
          <p:cNvSpPr/>
          <p:nvPr/>
        </p:nvSpPr>
        <p:spPr>
          <a:xfrm>
            <a:off x="2314232" y="2785531"/>
            <a:ext cx="327025" cy="438881"/>
          </a:xfrm>
          <a:prstGeom prst="star5">
            <a:avLst/>
          </a:prstGeom>
          <a:noFill/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4836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703</Words>
  <Application>Microsoft Office PowerPoint</Application>
  <PresentationFormat>On-screen Show (4:3)</PresentationFormat>
  <Paragraphs>339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Medo</dc:creator>
  <cp:lastModifiedBy>tarek</cp:lastModifiedBy>
  <cp:revision>219</cp:revision>
  <cp:lastPrinted>2022-10-28T15:10:32Z</cp:lastPrinted>
  <dcterms:created xsi:type="dcterms:W3CDTF">2015-11-10T11:18:30Z</dcterms:created>
  <dcterms:modified xsi:type="dcterms:W3CDTF">2023-09-30T11:30:15Z</dcterms:modified>
</cp:coreProperties>
</file>